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88" r:id="rId5"/>
    <p:sldId id="287" r:id="rId6"/>
    <p:sldId id="289" r:id="rId7"/>
    <p:sldId id="290" r:id="rId8"/>
    <p:sldId id="291" r:id="rId9"/>
    <p:sldId id="312" r:id="rId10"/>
    <p:sldId id="292" r:id="rId11"/>
    <p:sldId id="293" r:id="rId12"/>
    <p:sldId id="294" r:id="rId13"/>
    <p:sldId id="295" r:id="rId14"/>
    <p:sldId id="296" r:id="rId15"/>
    <p:sldId id="297" r:id="rId16"/>
    <p:sldId id="298" r:id="rId17"/>
    <p:sldId id="299" r:id="rId18"/>
    <p:sldId id="300" r:id="rId19"/>
    <p:sldId id="301" r:id="rId20"/>
    <p:sldId id="303" r:id="rId21"/>
    <p:sldId id="304" r:id="rId22"/>
    <p:sldId id="305" r:id="rId23"/>
    <p:sldId id="306" r:id="rId24"/>
    <p:sldId id="307" r:id="rId25"/>
    <p:sldId id="308" r:id="rId26"/>
    <p:sldId id="309" r:id="rId27"/>
    <p:sldId id="310" r:id="rId28"/>
    <p:sldId id="311" r:id="rId29"/>
    <p:sldId id="257" r:id="rId30"/>
    <p:sldId id="258" r:id="rId31"/>
    <p:sldId id="313" r:id="rId32"/>
  </p:sldIdLst>
  <p:sldSz cx="9144000" cy="5143500" type="screen16x9"/>
  <p:notesSz cx="6858000" cy="9144000"/>
  <p:defaultText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p:restoredTop sz="94676"/>
  </p:normalViewPr>
  <p:slideViewPr>
    <p:cSldViewPr snapToGrid="0" snapToObjects="1">
      <p:cViewPr varScale="1">
        <p:scale>
          <a:sx n="124" d="100"/>
          <a:sy n="124" d="100"/>
        </p:scale>
        <p:origin x="164" y="7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CF50A-5D1E-894B-90BD-91393F04A624}" type="datetimeFigureOut">
              <a:rPr lang="en-US" smtClean="0"/>
              <a:t>10/6/2019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D2130-5901-D243-992A-ED9DC3E99387}" type="slidenum">
              <a:rPr lang="en-US" smtClean="0"/>
              <a:t>‹#›</a:t>
            </a:fld>
            <a:endParaRPr lang="en-US"/>
          </a:p>
        </p:txBody>
      </p:sp>
    </p:spTree>
    <p:extLst>
      <p:ext uri="{BB962C8B-B14F-4D97-AF65-F5344CB8AC3E}">
        <p14:creationId xmlns:p14="http://schemas.microsoft.com/office/powerpoint/2010/main" val="2254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Assurance” is defined in the IAQG Dictionary located at: https://www.sae.org/iaqg/dictionary/</a:t>
            </a:r>
          </a:p>
        </p:txBody>
      </p:sp>
      <p:sp>
        <p:nvSpPr>
          <p:cNvPr id="4" name="Slide Number Placeholder 3"/>
          <p:cNvSpPr>
            <a:spLocks noGrp="1"/>
          </p:cNvSpPr>
          <p:nvPr>
            <p:ph type="sldNum" sz="quarter" idx="10"/>
          </p:nvPr>
        </p:nvSpPr>
        <p:spPr/>
        <p:txBody>
          <a:bodyPr/>
          <a:lstStyle/>
          <a:p>
            <a:fld id="{E9F166A5-0CA6-4B84-884B-9DCC85CE16BA}" type="slidenum">
              <a:rPr lang="en-US" smtClean="0"/>
              <a:t>18</a:t>
            </a:fld>
            <a:endParaRPr lang="en-US"/>
          </a:p>
        </p:txBody>
      </p:sp>
    </p:spTree>
    <p:extLst>
      <p:ext uri="{BB962C8B-B14F-4D97-AF65-F5344CB8AC3E}">
        <p14:creationId xmlns:p14="http://schemas.microsoft.com/office/powerpoint/2010/main" val="3689487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AQG 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1143298" y="1202208"/>
            <a:ext cx="6859786" cy="1790700"/>
          </a:xfrm>
          <a:prstGeom prst="rect">
            <a:avLst/>
          </a:prstGeom>
        </p:spPr>
        <p:txBody>
          <a:bodyPr lIns="68589" tIns="34295" rIns="68589" bIns="34295" anchor="b" anchorCtr="1">
            <a:noAutofit/>
          </a:bodyPr>
          <a:lstStyle>
            <a:lvl1pPr>
              <a:defRPr sz="5000" cap="all"/>
            </a:lvl1pPr>
          </a:lstStyle>
          <a:p>
            <a:r>
              <a:rPr lang="en-US">
                <a:solidFill>
                  <a:srgbClr val="003D69"/>
                </a:solidFill>
              </a:rPr>
              <a:t>Click to edit Master title style</a:t>
            </a:r>
            <a:endParaRPr lang="en-US" dirty="0">
              <a:solidFill>
                <a:srgbClr val="003D69"/>
              </a:solidFill>
            </a:endParaRPr>
          </a:p>
        </p:txBody>
      </p:sp>
      <p:sp>
        <p:nvSpPr>
          <p:cNvPr id="9" name="Subtitle 2"/>
          <p:cNvSpPr>
            <a:spLocks noGrp="1"/>
          </p:cNvSpPr>
          <p:nvPr>
            <p:ph type="subTitle" idx="1" hasCustomPrompt="1"/>
          </p:nvPr>
        </p:nvSpPr>
        <p:spPr>
          <a:xfrm>
            <a:off x="1143298" y="3061965"/>
            <a:ext cx="6859786" cy="666506"/>
          </a:xfrm>
          <a:prstGeom prst="rect">
            <a:avLst/>
          </a:prstGeom>
        </p:spPr>
        <p:txBody>
          <a:bodyPr lIns="68589" tIns="34295" rIns="68589" bIns="34295">
            <a:noAutofit/>
          </a:bodyPr>
          <a:lstStyle>
            <a:lvl1pPr marL="0" marR="0" indent="0" algn="ctr" defTabSz="342946" rtl="0" eaLnBrk="1" fontAlgn="auto" latinLnBrk="0" hangingPunct="1">
              <a:lnSpc>
                <a:spcPct val="100000"/>
              </a:lnSpc>
              <a:spcBef>
                <a:spcPct val="20000"/>
              </a:spcBef>
              <a:spcAft>
                <a:spcPts val="0"/>
              </a:spcAft>
              <a:buClrTx/>
              <a:buSzTx/>
              <a:buFont typeface="Arial"/>
              <a:buNone/>
              <a:tabLst/>
              <a:defRPr sz="2400" cap="all"/>
            </a:lvl1pPr>
          </a:lstStyle>
          <a:p>
            <a:r>
              <a:rPr lang="en-US" dirty="0">
                <a:solidFill>
                  <a:srgbClr val="003D69"/>
                </a:solidFill>
              </a:rPr>
              <a:t>PRESENTER NAME </a:t>
            </a:r>
          </a:p>
          <a:p>
            <a:r>
              <a:rPr lang="en-US" dirty="0">
                <a:solidFill>
                  <a:srgbClr val="003D69"/>
                </a:solidFill>
              </a:rPr>
              <a:t>COMPANY NAME</a:t>
            </a:r>
          </a:p>
          <a:p>
            <a:endParaRPr lang="en-US" dirty="0">
              <a:solidFill>
                <a:srgbClr val="003D69"/>
              </a:solidFill>
            </a:endParaRPr>
          </a:p>
          <a:p>
            <a:endParaRPr lang="en-US" dirty="0">
              <a:solidFill>
                <a:srgbClr val="003D69"/>
              </a:solidFill>
            </a:endParaRPr>
          </a:p>
        </p:txBody>
      </p:sp>
      <p:sp>
        <p:nvSpPr>
          <p:cNvPr id="14" name="Text Placeholder 13"/>
          <p:cNvSpPr>
            <a:spLocks noGrp="1"/>
          </p:cNvSpPr>
          <p:nvPr>
            <p:ph type="body" sz="quarter" idx="10"/>
          </p:nvPr>
        </p:nvSpPr>
        <p:spPr>
          <a:xfrm>
            <a:off x="1577751" y="4286250"/>
            <a:ext cx="6720541" cy="451247"/>
          </a:xfrm>
          <a:prstGeom prst="rect">
            <a:avLst/>
          </a:prstGeom>
        </p:spPr>
        <p:txBody>
          <a:bodyPr vert="horz" lIns="68589" tIns="34295" rIns="68589" bIns="34295"/>
          <a:lstStyle>
            <a:lvl1pPr marL="0" indent="0" algn="r">
              <a:lnSpc>
                <a:spcPct val="90000"/>
              </a:lnSpc>
              <a:spcBef>
                <a:spcPts val="0"/>
              </a:spcBef>
              <a:buNone/>
              <a:defRPr sz="1800"/>
            </a:lvl1pPr>
          </a:lstStyle>
          <a:p>
            <a:pPr lvl="0"/>
            <a:r>
              <a:rPr lang="en-US"/>
              <a:t>Edit Master text styles</a:t>
            </a:r>
          </a:p>
        </p:txBody>
      </p:sp>
      <p:sp>
        <p:nvSpPr>
          <p:cNvPr id="6" name="Footer Placeholder 3"/>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4" name="TextBox 3">
            <a:extLst>
              <a:ext uri="{FF2B5EF4-FFF2-40B4-BE49-F238E27FC236}">
                <a16:creationId xmlns:a16="http://schemas.microsoft.com/office/drawing/2014/main" id="{F53F07F9-F406-DD41-85C4-CC6FA052A38F}"/>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3" name="Picture 2">
            <a:extLst>
              <a:ext uri="{FF2B5EF4-FFF2-40B4-BE49-F238E27FC236}">
                <a16:creationId xmlns:a16="http://schemas.microsoft.com/office/drawing/2014/main" id="{BEB4B16D-1EB7-834D-B8E6-A5463FFF6A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228600"/>
            <a:ext cx="6885432" cy="1280603"/>
          </a:xfrm>
          <a:prstGeom prst="rect">
            <a:avLst/>
          </a:prstGeom>
        </p:spPr>
      </p:pic>
    </p:spTree>
    <p:extLst>
      <p:ext uri="{BB962C8B-B14F-4D97-AF65-F5344CB8AC3E}">
        <p14:creationId xmlns:p14="http://schemas.microsoft.com/office/powerpoint/2010/main" val="247257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AQG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9F6FCB-300D-D047-BB68-B1A2975364DA}"/>
              </a:ext>
            </a:extLst>
          </p:cNvPr>
          <p:cNvPicPr>
            <a:picLocks noChangeAspect="1"/>
          </p:cNvPicPr>
          <p:nvPr userDrawn="1"/>
        </p:nvPicPr>
        <p:blipFill>
          <a:blip r:embed="rId2"/>
          <a:stretch>
            <a:fillRect/>
          </a:stretch>
        </p:blipFill>
        <p:spPr>
          <a:xfrm>
            <a:off x="228600" y="228600"/>
            <a:ext cx="6885432" cy="1280603"/>
          </a:xfrm>
          <a:prstGeom prst="rect">
            <a:avLst/>
          </a:prstGeom>
        </p:spPr>
      </p:pic>
      <p:sp>
        <p:nvSpPr>
          <p:cNvPr id="9" name="Subtitle 2"/>
          <p:cNvSpPr>
            <a:spLocks noGrp="1"/>
          </p:cNvSpPr>
          <p:nvPr>
            <p:ph type="subTitle" idx="1" hasCustomPrompt="1"/>
          </p:nvPr>
        </p:nvSpPr>
        <p:spPr>
          <a:xfrm>
            <a:off x="1143298" y="2909560"/>
            <a:ext cx="6859786" cy="666506"/>
          </a:xfrm>
          <a:prstGeom prst="rect">
            <a:avLst/>
          </a:prstGeom>
        </p:spPr>
        <p:txBody>
          <a:bodyPr lIns="68589" tIns="34295" rIns="68589" bIns="34295">
            <a:noAutofit/>
          </a:bodyPr>
          <a:lstStyle>
            <a:lvl1pPr marL="0" marR="0" indent="0" algn="ctr" defTabSz="342946" rtl="0" eaLnBrk="1" fontAlgn="auto" latinLnBrk="0" hangingPunct="1">
              <a:lnSpc>
                <a:spcPct val="100000"/>
              </a:lnSpc>
              <a:spcBef>
                <a:spcPct val="20000"/>
              </a:spcBef>
              <a:spcAft>
                <a:spcPts val="0"/>
              </a:spcAft>
              <a:buClrTx/>
              <a:buSzTx/>
              <a:buFont typeface="Arial"/>
              <a:buNone/>
              <a:tabLst/>
              <a:defRPr sz="1800" cap="all"/>
            </a:lvl1pPr>
          </a:lstStyle>
          <a:p>
            <a:r>
              <a:rPr lang="en-US" dirty="0">
                <a:solidFill>
                  <a:srgbClr val="003D69"/>
                </a:solidFill>
              </a:rPr>
              <a:t>PRESENTER NAME </a:t>
            </a:r>
          </a:p>
          <a:p>
            <a:r>
              <a:rPr lang="en-US" dirty="0">
                <a:solidFill>
                  <a:srgbClr val="003D69"/>
                </a:solidFill>
              </a:rPr>
              <a:t>COMPANY NAME</a:t>
            </a:r>
          </a:p>
          <a:p>
            <a:endParaRPr lang="en-US" dirty="0">
              <a:solidFill>
                <a:srgbClr val="003D69"/>
              </a:solidFill>
            </a:endParaRPr>
          </a:p>
          <a:p>
            <a:endParaRPr lang="en-US" dirty="0">
              <a:solidFill>
                <a:srgbClr val="003D69"/>
              </a:solidFill>
            </a:endParaRPr>
          </a:p>
        </p:txBody>
      </p:sp>
      <p:sp>
        <p:nvSpPr>
          <p:cNvPr id="14" name="Text Placeholder 13"/>
          <p:cNvSpPr>
            <a:spLocks noGrp="1"/>
          </p:cNvSpPr>
          <p:nvPr>
            <p:ph type="body" sz="quarter" idx="10"/>
          </p:nvPr>
        </p:nvSpPr>
        <p:spPr>
          <a:xfrm>
            <a:off x="1577751" y="4286250"/>
            <a:ext cx="6720541" cy="451247"/>
          </a:xfrm>
          <a:prstGeom prst="rect">
            <a:avLst/>
          </a:prstGeom>
        </p:spPr>
        <p:txBody>
          <a:bodyPr vert="horz" lIns="68589" tIns="34295" rIns="68589" bIns="34295"/>
          <a:lstStyle>
            <a:lvl1pPr marL="0" indent="0" algn="r">
              <a:lnSpc>
                <a:spcPct val="90000"/>
              </a:lnSpc>
              <a:spcBef>
                <a:spcPts val="0"/>
              </a:spcBef>
              <a:buNone/>
              <a:defRPr sz="1500"/>
            </a:lvl1pPr>
          </a:lstStyle>
          <a:p>
            <a:pPr lvl="0"/>
            <a:r>
              <a:rPr lang="en-US"/>
              <a:t>Edit Master text styles</a:t>
            </a:r>
          </a:p>
        </p:txBody>
      </p:sp>
      <p:sp>
        <p:nvSpPr>
          <p:cNvPr id="12" name="Footer Placeholder 3"/>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5" name="TextBox 14">
            <a:extLst>
              <a:ext uri="{FF2B5EF4-FFF2-40B4-BE49-F238E27FC236}">
                <a16:creationId xmlns:a16="http://schemas.microsoft.com/office/drawing/2014/main" id="{BB1549B8-F561-404E-B44C-A227F3A231A3}"/>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3" name="Picture 2">
            <a:extLst>
              <a:ext uri="{FF2B5EF4-FFF2-40B4-BE49-F238E27FC236}">
                <a16:creationId xmlns:a16="http://schemas.microsoft.com/office/drawing/2014/main" id="{0018FD25-4AAE-0D47-87C4-00CD0A04567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0" y="457200"/>
            <a:ext cx="1609344" cy="592916"/>
          </a:xfrm>
          <a:prstGeom prst="rect">
            <a:avLst/>
          </a:prstGeom>
        </p:spPr>
      </p:pic>
      <p:sp>
        <p:nvSpPr>
          <p:cNvPr id="8" name="Title 1"/>
          <p:cNvSpPr>
            <a:spLocks noGrp="1"/>
          </p:cNvSpPr>
          <p:nvPr>
            <p:ph type="ctrTitle"/>
          </p:nvPr>
        </p:nvSpPr>
        <p:spPr>
          <a:xfrm>
            <a:off x="1143298" y="1049803"/>
            <a:ext cx="6859786" cy="1790700"/>
          </a:xfrm>
          <a:prstGeom prst="rect">
            <a:avLst/>
          </a:prstGeom>
        </p:spPr>
        <p:txBody>
          <a:bodyPr lIns="68589" tIns="34295" rIns="68589" bIns="34295" anchor="b" anchorCtr="1">
            <a:normAutofit/>
          </a:bodyPr>
          <a:lstStyle>
            <a:lvl1pPr>
              <a:defRPr sz="4500" cap="all"/>
            </a:lvl1pPr>
          </a:lstStyle>
          <a:p>
            <a:r>
              <a:rPr lang="en-US" dirty="0">
                <a:solidFill>
                  <a:srgbClr val="003D69"/>
                </a:solidFill>
              </a:rPr>
              <a:t>Click to edit Master title style</a:t>
            </a:r>
          </a:p>
        </p:txBody>
      </p:sp>
    </p:spTree>
    <p:extLst>
      <p:ext uri="{BB962C8B-B14F-4D97-AF65-F5344CB8AC3E}">
        <p14:creationId xmlns:p14="http://schemas.microsoft.com/office/powerpoint/2010/main" val="151769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EAQG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1" y="4767264"/>
            <a:ext cx="2133600" cy="273844"/>
          </a:xfrm>
          <a:prstGeom prst="rect">
            <a:avLst/>
          </a:prstGeom>
        </p:spPr>
        <p:txBody>
          <a:bodyPr lIns="68589" tIns="34295" rIns="68589" bIns="34295"/>
          <a:lstStyle>
            <a:lvl1pPr algn="r">
              <a:defRPr sz="1200" b="0" i="0" baseline="0">
                <a:solidFill>
                  <a:schemeClr val="tx1"/>
                </a:solidFill>
                <a:latin typeface="Calibri Light" panose="020F0302020204030204" pitchFamily="34" charset="0"/>
                <a:cs typeface="Calibri Light" panose="020F0302020204030204" pitchFamily="34" charset="0"/>
              </a:defRPr>
            </a:lvl1pPr>
          </a:lstStyle>
          <a:p>
            <a:fld id="{8EED5BF7-6C56-3F43-B675-5CF60DA87ECA}" type="slidenum">
              <a:rPr lang="en-US" smtClean="0"/>
              <a:pPr/>
              <a:t>‹#›</a:t>
            </a:fld>
            <a:endParaRPr lang="en-US" dirty="0"/>
          </a:p>
        </p:txBody>
      </p:sp>
      <p:sp>
        <p:nvSpPr>
          <p:cNvPr id="9" name="Title 1"/>
          <p:cNvSpPr>
            <a:spLocks noGrp="1"/>
          </p:cNvSpPr>
          <p:nvPr>
            <p:ph type="title" hasCustomPrompt="1"/>
          </p:nvPr>
        </p:nvSpPr>
        <p:spPr>
          <a:xfrm>
            <a:off x="628814" y="273844"/>
            <a:ext cx="7888754" cy="994172"/>
          </a:xfrm>
          <a:prstGeom prst="rect">
            <a:avLst/>
          </a:prstGeom>
        </p:spPr>
        <p:txBody>
          <a:bodyPr lIns="68589" tIns="34295" rIns="68589" bIns="34295"/>
          <a:lstStyle>
            <a:lvl1pPr>
              <a:defRPr sz="2700" b="0" i="0" baseline="0"/>
            </a:lvl1pPr>
          </a:lstStyle>
          <a:p>
            <a:r>
              <a:rPr lang="en-US" sz="3600" b="1" dirty="0">
                <a:solidFill>
                  <a:srgbClr val="003D69"/>
                </a:solidFill>
                <a:latin typeface="Calibri"/>
                <a:ea typeface="Arial" charset="0"/>
                <a:cs typeface="Calibri"/>
              </a:rPr>
              <a:t>Topic Title</a:t>
            </a:r>
            <a:endParaRPr lang="en-US" sz="2400" dirty="0">
              <a:solidFill>
                <a:srgbClr val="003D69"/>
              </a:solidFill>
              <a:latin typeface="Calibri"/>
              <a:cs typeface="Calibri"/>
            </a:endParaRPr>
          </a:p>
        </p:txBody>
      </p:sp>
      <p:sp>
        <p:nvSpPr>
          <p:cNvPr id="10" name="Content Placeholder 2"/>
          <p:cNvSpPr>
            <a:spLocks noGrp="1"/>
          </p:cNvSpPr>
          <p:nvPr>
            <p:ph idx="1" hasCustomPrompt="1"/>
          </p:nvPr>
        </p:nvSpPr>
        <p:spPr>
          <a:xfrm>
            <a:off x="628814" y="1369219"/>
            <a:ext cx="7888754" cy="3263504"/>
          </a:xfrm>
          <a:prstGeom prst="rect">
            <a:avLst/>
          </a:prstGeom>
        </p:spPr>
        <p:txBody>
          <a:bodyPr lIns="68589" tIns="34295" rIns="68589" bIns="34295"/>
          <a:lstStyle>
            <a:lvl1pPr>
              <a:defRPr sz="2800" b="0" i="0" baseline="0">
                <a:solidFill>
                  <a:schemeClr val="tx1"/>
                </a:solidFill>
                <a:latin typeface="+mn-lt"/>
              </a:defRPr>
            </a:lvl1pPr>
          </a:lstStyle>
          <a:p>
            <a:r>
              <a:rPr lang="en-US" dirty="0">
                <a:solidFill>
                  <a:srgbClr val="003D69"/>
                </a:solidFill>
                <a:latin typeface="Calibri"/>
                <a:cs typeface="Calibri"/>
              </a:rPr>
              <a:t>IAQG Content Page with white space for messages and Title and Content materials</a:t>
            </a:r>
          </a:p>
          <a:p>
            <a:r>
              <a:rPr lang="en-US" dirty="0">
                <a:solidFill>
                  <a:srgbClr val="003D69"/>
                </a:solidFill>
                <a:latin typeface="Calibri"/>
                <a:cs typeface="Calibri"/>
              </a:rPr>
              <a:t>Messages here</a:t>
            </a:r>
          </a:p>
          <a:p>
            <a:r>
              <a:rPr lang="en-US" dirty="0">
                <a:solidFill>
                  <a:srgbClr val="003D69"/>
                </a:solidFill>
                <a:latin typeface="Calibri"/>
                <a:cs typeface="Calibri"/>
              </a:rPr>
              <a:t>Calibri Regular 28 point</a:t>
            </a:r>
          </a:p>
          <a:p>
            <a:endParaRPr lang="en-US" dirty="0"/>
          </a:p>
        </p:txBody>
      </p:sp>
      <p:sp>
        <p:nvSpPr>
          <p:cNvPr id="7" name="Footer Placeholder 3">
            <a:extLst>
              <a:ext uri="{FF2B5EF4-FFF2-40B4-BE49-F238E27FC236}">
                <a16:creationId xmlns:a16="http://schemas.microsoft.com/office/drawing/2014/main" id="{D38D741D-988F-E144-A820-94D08645FB78}"/>
              </a:ext>
            </a:extLst>
          </p:cNvPr>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1" name="TextBox 10">
            <a:extLst>
              <a:ext uri="{FF2B5EF4-FFF2-40B4-BE49-F238E27FC236}">
                <a16:creationId xmlns:a16="http://schemas.microsoft.com/office/drawing/2014/main" id="{39B4D398-D2CB-C942-9C97-1FC08AA98E5E}"/>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4" name="Picture 3">
            <a:extLst>
              <a:ext uri="{FF2B5EF4-FFF2-40B4-BE49-F238E27FC236}">
                <a16:creationId xmlns:a16="http://schemas.microsoft.com/office/drawing/2014/main" id="{4C004A48-106E-5541-8BC8-A04EC545AD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702" y="265176"/>
            <a:ext cx="996696" cy="367204"/>
          </a:xfrm>
          <a:prstGeom prst="rect">
            <a:avLst/>
          </a:prstGeom>
        </p:spPr>
      </p:pic>
    </p:spTree>
    <p:extLst>
      <p:ext uri="{BB962C8B-B14F-4D97-AF65-F5344CB8AC3E}">
        <p14:creationId xmlns:p14="http://schemas.microsoft.com/office/powerpoint/2010/main" val="960009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AQG 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7C6A63-1E6B-FA4F-B3DB-E18AF212884A}"/>
              </a:ext>
            </a:extLst>
          </p:cNvPr>
          <p:cNvPicPr>
            <a:picLocks noChangeAspect="1"/>
          </p:cNvPicPr>
          <p:nvPr userDrawn="1"/>
        </p:nvPicPr>
        <p:blipFill>
          <a:blip r:embed="rId2"/>
          <a:stretch>
            <a:fillRect/>
          </a:stretch>
        </p:blipFill>
        <p:spPr>
          <a:xfrm>
            <a:off x="457200" y="1920240"/>
            <a:ext cx="6885432" cy="1280603"/>
          </a:xfrm>
          <a:prstGeom prst="rect">
            <a:avLst/>
          </a:prstGeom>
        </p:spPr>
      </p:pic>
      <p:sp>
        <p:nvSpPr>
          <p:cNvPr id="5" name="Footer Placeholder 3"/>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0" name="TextBox 9">
            <a:extLst>
              <a:ext uri="{FF2B5EF4-FFF2-40B4-BE49-F238E27FC236}">
                <a16:creationId xmlns:a16="http://schemas.microsoft.com/office/drawing/2014/main" id="{CC59522E-BA6A-324E-B4EF-CBDF08964889}"/>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7" name="Picture 6">
            <a:extLst>
              <a:ext uri="{FF2B5EF4-FFF2-40B4-BE49-F238E27FC236}">
                <a16:creationId xmlns:a16="http://schemas.microsoft.com/office/drawing/2014/main" id="{0EDEBA10-45E2-C648-A3A7-2161A528478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0" y="2148840"/>
            <a:ext cx="1609344" cy="592916"/>
          </a:xfrm>
          <a:prstGeom prst="rect">
            <a:avLst/>
          </a:prstGeom>
        </p:spPr>
      </p:pic>
    </p:spTree>
    <p:extLst>
      <p:ext uri="{BB962C8B-B14F-4D97-AF65-F5344CB8AC3E}">
        <p14:creationId xmlns:p14="http://schemas.microsoft.com/office/powerpoint/2010/main" val="232888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IAQG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28814" y="273844"/>
            <a:ext cx="7888754" cy="994172"/>
          </a:xfrm>
          <a:prstGeom prst="rect">
            <a:avLst/>
          </a:prstGeom>
        </p:spPr>
        <p:txBody>
          <a:bodyPr lIns="68589" tIns="34295" rIns="68589" bIns="34295"/>
          <a:lstStyle>
            <a:lvl1pPr>
              <a:defRPr sz="2800" b="0" i="0" baseline="0"/>
            </a:lvl1pPr>
          </a:lstStyle>
          <a:p>
            <a:r>
              <a:rPr lang="en-US" sz="3600" b="1" dirty="0">
                <a:solidFill>
                  <a:srgbClr val="003D69"/>
                </a:solidFill>
                <a:latin typeface="Calibri"/>
                <a:ea typeface="Arial" charset="0"/>
                <a:cs typeface="Calibri"/>
              </a:rPr>
              <a:t>Topic Title</a:t>
            </a:r>
            <a:endParaRPr lang="en-US" sz="2400" dirty="0">
              <a:solidFill>
                <a:srgbClr val="003D69"/>
              </a:solidFill>
              <a:latin typeface="Calibri"/>
              <a:cs typeface="Calibri"/>
            </a:endParaRPr>
          </a:p>
        </p:txBody>
      </p:sp>
      <p:sp>
        <p:nvSpPr>
          <p:cNvPr id="10" name="Content Placeholder 2"/>
          <p:cNvSpPr>
            <a:spLocks noGrp="1"/>
          </p:cNvSpPr>
          <p:nvPr>
            <p:ph idx="1" hasCustomPrompt="1"/>
          </p:nvPr>
        </p:nvSpPr>
        <p:spPr>
          <a:xfrm>
            <a:off x="628814" y="1369219"/>
            <a:ext cx="7888754" cy="3263504"/>
          </a:xfrm>
          <a:prstGeom prst="rect">
            <a:avLst/>
          </a:prstGeom>
        </p:spPr>
        <p:txBody>
          <a:bodyPr lIns="68589" tIns="34295" rIns="68589" bIns="34295"/>
          <a:lstStyle>
            <a:lvl1pPr>
              <a:defRPr sz="2800" b="0" i="0" baseline="0">
                <a:solidFill>
                  <a:schemeClr val="tx1"/>
                </a:solidFill>
                <a:latin typeface="+mn-lt"/>
              </a:defRPr>
            </a:lvl1pPr>
          </a:lstStyle>
          <a:p>
            <a:r>
              <a:rPr lang="en-US" dirty="0">
                <a:solidFill>
                  <a:srgbClr val="003D69"/>
                </a:solidFill>
                <a:latin typeface="Calibri"/>
                <a:cs typeface="Calibri"/>
              </a:rPr>
              <a:t>IAQG Content Page with white space for messages and Title and Content materials</a:t>
            </a:r>
          </a:p>
          <a:p>
            <a:r>
              <a:rPr lang="en-US" dirty="0">
                <a:solidFill>
                  <a:srgbClr val="003D69"/>
                </a:solidFill>
                <a:latin typeface="Calibri"/>
                <a:cs typeface="Calibri"/>
              </a:rPr>
              <a:t>Messages here</a:t>
            </a:r>
          </a:p>
          <a:p>
            <a:r>
              <a:rPr lang="en-US" dirty="0">
                <a:solidFill>
                  <a:srgbClr val="003D69"/>
                </a:solidFill>
                <a:latin typeface="Calibri"/>
                <a:cs typeface="Calibri"/>
              </a:rPr>
              <a:t>Calibri Regular 28 point</a:t>
            </a:r>
          </a:p>
          <a:p>
            <a:endParaRPr lang="en-US" dirty="0"/>
          </a:p>
        </p:txBody>
      </p:sp>
      <p:sp>
        <p:nvSpPr>
          <p:cNvPr id="11" name="Footer Placeholder 3">
            <a:extLst>
              <a:ext uri="{FF2B5EF4-FFF2-40B4-BE49-F238E27FC236}">
                <a16:creationId xmlns:a16="http://schemas.microsoft.com/office/drawing/2014/main" id="{2AF4CE8B-0ABC-B543-878E-3A8CD2171B34}"/>
              </a:ext>
            </a:extLst>
          </p:cNvPr>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2" name="TextBox 11">
            <a:extLst>
              <a:ext uri="{FF2B5EF4-FFF2-40B4-BE49-F238E27FC236}">
                <a16:creationId xmlns:a16="http://schemas.microsoft.com/office/drawing/2014/main" id="{4B902BBF-5B09-8345-9C86-5E3DFB611304}"/>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sp>
        <p:nvSpPr>
          <p:cNvPr id="6" name="Slide Number Placeholder 5"/>
          <p:cNvSpPr>
            <a:spLocks noGrp="1"/>
          </p:cNvSpPr>
          <p:nvPr>
            <p:ph type="sldNum" sz="quarter" idx="12"/>
          </p:nvPr>
        </p:nvSpPr>
        <p:spPr>
          <a:xfrm>
            <a:off x="6654805" y="4733393"/>
            <a:ext cx="2133600" cy="273844"/>
          </a:xfrm>
          <a:prstGeom prst="rect">
            <a:avLst/>
          </a:prstGeom>
        </p:spPr>
        <p:txBody>
          <a:bodyPr lIns="68589" tIns="34295" rIns="68589" bIns="34295"/>
          <a:lstStyle>
            <a:lvl1pPr algn="r">
              <a:defRPr sz="1200" b="0" i="0" baseline="0">
                <a:solidFill>
                  <a:schemeClr val="tx1"/>
                </a:solidFill>
                <a:latin typeface="Calibri Light" panose="020F0302020204030204" pitchFamily="34" charset="0"/>
                <a:cs typeface="Calibri Light" panose="020F0302020204030204" pitchFamily="34" charset="0"/>
              </a:defRPr>
            </a:lvl1pPr>
          </a:lstStyle>
          <a:p>
            <a:fld id="{78BF2C31-DCF8-744D-9918-E24FA686D14D}" type="slidenum">
              <a:rPr lang="en-US" smtClean="0"/>
              <a:pPr/>
              <a:t>‹#›</a:t>
            </a:fld>
            <a:endParaRPr lang="en-US" dirty="0"/>
          </a:p>
        </p:txBody>
      </p:sp>
      <p:pic>
        <p:nvPicPr>
          <p:cNvPr id="3" name="Picture 2">
            <a:extLst>
              <a:ext uri="{FF2B5EF4-FFF2-40B4-BE49-F238E27FC236}">
                <a16:creationId xmlns:a16="http://schemas.microsoft.com/office/drawing/2014/main" id="{C0E2F2F6-3D9D-FE4B-B39E-D3FBCAF7B2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4965" y="265178"/>
            <a:ext cx="822960" cy="468999"/>
          </a:xfrm>
          <a:prstGeom prst="rect">
            <a:avLst/>
          </a:prstGeom>
        </p:spPr>
      </p:pic>
    </p:spTree>
    <p:extLst>
      <p:ext uri="{BB962C8B-B14F-4D97-AF65-F5344CB8AC3E}">
        <p14:creationId xmlns:p14="http://schemas.microsoft.com/office/powerpoint/2010/main" val="93088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AQG Closing Slide">
    <p:spTree>
      <p:nvGrpSpPr>
        <p:cNvPr id="1" name=""/>
        <p:cNvGrpSpPr/>
        <p:nvPr/>
      </p:nvGrpSpPr>
      <p:grpSpPr>
        <a:xfrm>
          <a:off x="0" y="0"/>
          <a:ext cx="0" cy="0"/>
          <a:chOff x="0" y="0"/>
          <a:chExt cx="0" cy="0"/>
        </a:xfrm>
      </p:grpSpPr>
      <p:sp>
        <p:nvSpPr>
          <p:cNvPr id="3" name="Footer Placeholder 3"/>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5" name="TextBox 4">
            <a:extLst>
              <a:ext uri="{FF2B5EF4-FFF2-40B4-BE49-F238E27FC236}">
                <a16:creationId xmlns:a16="http://schemas.microsoft.com/office/drawing/2014/main" id="{CDD154AB-3706-2A4B-ADA9-C27BC5976C94}"/>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6" name="Picture 5">
            <a:extLst>
              <a:ext uri="{FF2B5EF4-FFF2-40B4-BE49-F238E27FC236}">
                <a16:creationId xmlns:a16="http://schemas.microsoft.com/office/drawing/2014/main" id="{7EF82428-63FC-F34F-A45C-0CFAB2B1861E}"/>
              </a:ext>
            </a:extLst>
          </p:cNvPr>
          <p:cNvPicPr>
            <a:picLocks noChangeAspect="1"/>
          </p:cNvPicPr>
          <p:nvPr userDrawn="1"/>
        </p:nvPicPr>
        <p:blipFill>
          <a:blip r:embed="rId2"/>
          <a:stretch>
            <a:fillRect/>
          </a:stretch>
        </p:blipFill>
        <p:spPr>
          <a:xfrm>
            <a:off x="1216152" y="1920240"/>
            <a:ext cx="6885432" cy="1280603"/>
          </a:xfrm>
          <a:prstGeom prst="rect">
            <a:avLst/>
          </a:prstGeom>
        </p:spPr>
      </p:pic>
    </p:spTree>
    <p:extLst>
      <p:ext uri="{BB962C8B-B14F-4D97-AF65-F5344CB8AC3E}">
        <p14:creationId xmlns:p14="http://schemas.microsoft.com/office/powerpoint/2010/main" val="1232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QG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219BA-93AC-3042-82E8-DF178191AF89}"/>
              </a:ext>
            </a:extLst>
          </p:cNvPr>
          <p:cNvPicPr>
            <a:picLocks noChangeAspect="1"/>
          </p:cNvPicPr>
          <p:nvPr userDrawn="1"/>
        </p:nvPicPr>
        <p:blipFill>
          <a:blip r:embed="rId2"/>
          <a:stretch>
            <a:fillRect/>
          </a:stretch>
        </p:blipFill>
        <p:spPr>
          <a:xfrm>
            <a:off x="228600" y="228600"/>
            <a:ext cx="6885432" cy="1280603"/>
          </a:xfrm>
          <a:prstGeom prst="rect">
            <a:avLst/>
          </a:prstGeom>
        </p:spPr>
      </p:pic>
      <p:sp>
        <p:nvSpPr>
          <p:cNvPr id="8" name="Title 1"/>
          <p:cNvSpPr>
            <a:spLocks noGrp="1"/>
          </p:cNvSpPr>
          <p:nvPr>
            <p:ph type="ctrTitle"/>
          </p:nvPr>
        </p:nvSpPr>
        <p:spPr>
          <a:xfrm>
            <a:off x="1143298" y="1200452"/>
            <a:ext cx="6859786" cy="1790700"/>
          </a:xfrm>
          <a:prstGeom prst="rect">
            <a:avLst/>
          </a:prstGeom>
        </p:spPr>
        <p:txBody>
          <a:bodyPr lIns="68589" tIns="34295" rIns="68589" bIns="34295" anchor="b" anchorCtr="1">
            <a:normAutofit/>
          </a:bodyPr>
          <a:lstStyle>
            <a:lvl1pPr>
              <a:defRPr sz="5000" cap="all"/>
            </a:lvl1pPr>
          </a:lstStyle>
          <a:p>
            <a:r>
              <a:rPr lang="en-US">
                <a:solidFill>
                  <a:srgbClr val="003D69"/>
                </a:solidFill>
              </a:rPr>
              <a:t>Click to edit Master title style</a:t>
            </a:r>
            <a:endParaRPr lang="en-US" dirty="0">
              <a:solidFill>
                <a:srgbClr val="003D69"/>
              </a:solidFill>
            </a:endParaRPr>
          </a:p>
        </p:txBody>
      </p:sp>
      <p:sp>
        <p:nvSpPr>
          <p:cNvPr id="9" name="Subtitle 2"/>
          <p:cNvSpPr>
            <a:spLocks noGrp="1"/>
          </p:cNvSpPr>
          <p:nvPr>
            <p:ph type="subTitle" idx="1" hasCustomPrompt="1"/>
          </p:nvPr>
        </p:nvSpPr>
        <p:spPr>
          <a:xfrm>
            <a:off x="1143298" y="3060209"/>
            <a:ext cx="6859786" cy="666506"/>
          </a:xfrm>
          <a:prstGeom prst="rect">
            <a:avLst/>
          </a:prstGeom>
        </p:spPr>
        <p:txBody>
          <a:bodyPr lIns="68589" tIns="34295" rIns="68589" bIns="34295">
            <a:noAutofit/>
          </a:bodyPr>
          <a:lstStyle>
            <a:lvl1pPr marL="0" marR="0" indent="0" algn="ctr" defTabSz="342946" rtl="0" eaLnBrk="1" fontAlgn="auto" latinLnBrk="0" hangingPunct="1">
              <a:lnSpc>
                <a:spcPct val="100000"/>
              </a:lnSpc>
              <a:spcBef>
                <a:spcPct val="20000"/>
              </a:spcBef>
              <a:spcAft>
                <a:spcPts val="0"/>
              </a:spcAft>
              <a:buClrTx/>
              <a:buSzTx/>
              <a:buFont typeface="Arial"/>
              <a:buNone/>
              <a:tabLst/>
              <a:defRPr sz="2400" cap="all"/>
            </a:lvl1pPr>
          </a:lstStyle>
          <a:p>
            <a:r>
              <a:rPr lang="en-US" dirty="0">
                <a:solidFill>
                  <a:srgbClr val="003D69"/>
                </a:solidFill>
              </a:rPr>
              <a:t>PRESENTER NAME </a:t>
            </a:r>
          </a:p>
          <a:p>
            <a:r>
              <a:rPr lang="en-US" dirty="0">
                <a:solidFill>
                  <a:srgbClr val="003D69"/>
                </a:solidFill>
              </a:rPr>
              <a:t>COMPANY NAME</a:t>
            </a:r>
          </a:p>
          <a:p>
            <a:endParaRPr lang="en-US" dirty="0">
              <a:solidFill>
                <a:srgbClr val="003D69"/>
              </a:solidFill>
            </a:endParaRPr>
          </a:p>
          <a:p>
            <a:endParaRPr lang="en-US" dirty="0">
              <a:solidFill>
                <a:srgbClr val="003D69"/>
              </a:solidFill>
            </a:endParaRPr>
          </a:p>
        </p:txBody>
      </p:sp>
      <p:sp>
        <p:nvSpPr>
          <p:cNvPr id="14" name="Text Placeholder 13"/>
          <p:cNvSpPr>
            <a:spLocks noGrp="1"/>
          </p:cNvSpPr>
          <p:nvPr>
            <p:ph type="body" sz="quarter" idx="10"/>
          </p:nvPr>
        </p:nvSpPr>
        <p:spPr>
          <a:xfrm>
            <a:off x="1577751" y="4286250"/>
            <a:ext cx="6720541" cy="451247"/>
          </a:xfrm>
          <a:prstGeom prst="rect">
            <a:avLst/>
          </a:prstGeom>
        </p:spPr>
        <p:txBody>
          <a:bodyPr vert="horz" lIns="68589" tIns="34295" rIns="68589" bIns="34295"/>
          <a:lstStyle>
            <a:lvl1pPr marL="0" indent="0" algn="r">
              <a:lnSpc>
                <a:spcPct val="90000"/>
              </a:lnSpc>
              <a:spcBef>
                <a:spcPts val="0"/>
              </a:spcBef>
              <a:buNone/>
              <a:defRPr sz="1800"/>
            </a:lvl1pPr>
          </a:lstStyle>
          <a:p>
            <a:pPr lvl="0"/>
            <a:r>
              <a:rPr lang="en-US"/>
              <a:t>Edit Master text styles</a:t>
            </a:r>
          </a:p>
        </p:txBody>
      </p:sp>
      <p:sp>
        <p:nvSpPr>
          <p:cNvPr id="12" name="Footer Placeholder 3"/>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5" name="TextBox 14">
            <a:extLst>
              <a:ext uri="{FF2B5EF4-FFF2-40B4-BE49-F238E27FC236}">
                <a16:creationId xmlns:a16="http://schemas.microsoft.com/office/drawing/2014/main" id="{BC9E32C7-3E09-0B43-9415-896944F94D3C}"/>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4" name="Picture 3">
            <a:extLst>
              <a:ext uri="{FF2B5EF4-FFF2-40B4-BE49-F238E27FC236}">
                <a16:creationId xmlns:a16="http://schemas.microsoft.com/office/drawing/2014/main" id="{FCF2E0C3-03B8-FB4A-B2E5-8450E22B615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0" y="502920"/>
            <a:ext cx="1673352" cy="594480"/>
          </a:xfrm>
          <a:prstGeom prst="rect">
            <a:avLst/>
          </a:prstGeom>
        </p:spPr>
      </p:pic>
    </p:spTree>
    <p:extLst>
      <p:ext uri="{BB962C8B-B14F-4D97-AF65-F5344CB8AC3E}">
        <p14:creationId xmlns:p14="http://schemas.microsoft.com/office/powerpoint/2010/main" val="20622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AAQG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1" y="4767264"/>
            <a:ext cx="2133600" cy="273844"/>
          </a:xfrm>
          <a:prstGeom prst="rect">
            <a:avLst/>
          </a:prstGeom>
        </p:spPr>
        <p:txBody>
          <a:bodyPr lIns="68589" tIns="34295" rIns="68589" bIns="34295"/>
          <a:lstStyle>
            <a:lvl1pPr algn="r">
              <a:defRPr sz="1200" b="0" i="0" baseline="0">
                <a:solidFill>
                  <a:schemeClr val="tx1"/>
                </a:solidFill>
                <a:latin typeface="Calibri Light" panose="020F0302020204030204" pitchFamily="34" charset="0"/>
                <a:cs typeface="Calibri Light" panose="020F0302020204030204" pitchFamily="34" charset="0"/>
              </a:defRPr>
            </a:lvl1pPr>
          </a:lstStyle>
          <a:p>
            <a:fld id="{8EED5BF7-6C56-3F43-B675-5CF60DA87ECA}" type="slidenum">
              <a:rPr lang="en-US" smtClean="0"/>
              <a:pPr/>
              <a:t>‹#›</a:t>
            </a:fld>
            <a:endParaRPr lang="en-US" dirty="0"/>
          </a:p>
        </p:txBody>
      </p:sp>
      <p:sp>
        <p:nvSpPr>
          <p:cNvPr id="9" name="Title 1"/>
          <p:cNvSpPr>
            <a:spLocks noGrp="1"/>
          </p:cNvSpPr>
          <p:nvPr>
            <p:ph type="title" hasCustomPrompt="1"/>
          </p:nvPr>
        </p:nvSpPr>
        <p:spPr>
          <a:xfrm>
            <a:off x="628814" y="273844"/>
            <a:ext cx="7888754" cy="994172"/>
          </a:xfrm>
          <a:prstGeom prst="rect">
            <a:avLst/>
          </a:prstGeom>
        </p:spPr>
        <p:txBody>
          <a:bodyPr lIns="68589" tIns="34295" rIns="68589" bIns="34295"/>
          <a:lstStyle>
            <a:lvl1pPr>
              <a:defRPr sz="2700" b="0" i="0"/>
            </a:lvl1pPr>
          </a:lstStyle>
          <a:p>
            <a:r>
              <a:rPr lang="en-US" sz="3600" b="1" dirty="0">
                <a:solidFill>
                  <a:srgbClr val="003D69"/>
                </a:solidFill>
                <a:latin typeface="Calibri"/>
                <a:ea typeface="Arial" charset="0"/>
                <a:cs typeface="Calibri"/>
              </a:rPr>
              <a:t>Topic Title</a:t>
            </a:r>
            <a:endParaRPr lang="en-US" sz="2400" dirty="0">
              <a:solidFill>
                <a:srgbClr val="003D69"/>
              </a:solidFill>
              <a:latin typeface="Calibri"/>
              <a:cs typeface="Calibri"/>
            </a:endParaRPr>
          </a:p>
        </p:txBody>
      </p:sp>
      <p:sp>
        <p:nvSpPr>
          <p:cNvPr id="10" name="Content Placeholder 2"/>
          <p:cNvSpPr>
            <a:spLocks noGrp="1"/>
          </p:cNvSpPr>
          <p:nvPr>
            <p:ph idx="1" hasCustomPrompt="1"/>
          </p:nvPr>
        </p:nvSpPr>
        <p:spPr>
          <a:xfrm>
            <a:off x="628814" y="1369219"/>
            <a:ext cx="7888754" cy="3263504"/>
          </a:xfrm>
          <a:prstGeom prst="rect">
            <a:avLst/>
          </a:prstGeom>
        </p:spPr>
        <p:txBody>
          <a:bodyPr lIns="68589" tIns="34295" rIns="68589" bIns="34295"/>
          <a:lstStyle>
            <a:lvl1pPr>
              <a:defRPr sz="2800" b="0" i="0" baseline="0">
                <a:solidFill>
                  <a:schemeClr val="tx1"/>
                </a:solidFill>
                <a:latin typeface="+mn-lt"/>
              </a:defRPr>
            </a:lvl1pPr>
          </a:lstStyle>
          <a:p>
            <a:r>
              <a:rPr lang="en-US" dirty="0">
                <a:solidFill>
                  <a:srgbClr val="003D69"/>
                </a:solidFill>
                <a:latin typeface="Calibri"/>
                <a:cs typeface="Calibri"/>
              </a:rPr>
              <a:t>IAQG Content Page with white space for messages and Title and Content materials</a:t>
            </a:r>
          </a:p>
          <a:p>
            <a:r>
              <a:rPr lang="en-US" dirty="0">
                <a:solidFill>
                  <a:srgbClr val="003D69"/>
                </a:solidFill>
                <a:latin typeface="Calibri"/>
                <a:cs typeface="Calibri"/>
              </a:rPr>
              <a:t>Messages here</a:t>
            </a:r>
          </a:p>
          <a:p>
            <a:r>
              <a:rPr lang="en-US" dirty="0">
                <a:solidFill>
                  <a:srgbClr val="003D69"/>
                </a:solidFill>
                <a:latin typeface="Calibri"/>
                <a:cs typeface="Calibri"/>
              </a:rPr>
              <a:t>Calibri Regular 28 point</a:t>
            </a:r>
          </a:p>
          <a:p>
            <a:endParaRPr lang="en-US" dirty="0"/>
          </a:p>
        </p:txBody>
      </p:sp>
      <p:sp>
        <p:nvSpPr>
          <p:cNvPr id="7" name="Footer Placeholder 3">
            <a:extLst>
              <a:ext uri="{FF2B5EF4-FFF2-40B4-BE49-F238E27FC236}">
                <a16:creationId xmlns:a16="http://schemas.microsoft.com/office/drawing/2014/main" id="{F8436A06-CAD2-0147-B953-FF76A1E8F9B5}"/>
              </a:ext>
            </a:extLst>
          </p:cNvPr>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1" name="TextBox 10">
            <a:extLst>
              <a:ext uri="{FF2B5EF4-FFF2-40B4-BE49-F238E27FC236}">
                <a16:creationId xmlns:a16="http://schemas.microsoft.com/office/drawing/2014/main" id="{057B8980-5655-C14E-937E-626BB590EE3E}"/>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3" name="Picture 2">
            <a:extLst>
              <a:ext uri="{FF2B5EF4-FFF2-40B4-BE49-F238E27FC236}">
                <a16:creationId xmlns:a16="http://schemas.microsoft.com/office/drawing/2014/main" id="{4DD949E5-EBE8-B543-8595-F25C05E475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16952" y="265176"/>
            <a:ext cx="1033271" cy="367083"/>
          </a:xfrm>
          <a:prstGeom prst="rect">
            <a:avLst/>
          </a:prstGeom>
        </p:spPr>
      </p:pic>
    </p:spTree>
    <p:extLst>
      <p:ext uri="{BB962C8B-B14F-4D97-AF65-F5344CB8AC3E}">
        <p14:creationId xmlns:p14="http://schemas.microsoft.com/office/powerpoint/2010/main" val="46913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QG Clos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4D23D0-0052-DA45-AED8-04ED261B46EA}"/>
              </a:ext>
            </a:extLst>
          </p:cNvPr>
          <p:cNvPicPr>
            <a:picLocks noChangeAspect="1"/>
          </p:cNvPicPr>
          <p:nvPr userDrawn="1"/>
        </p:nvPicPr>
        <p:blipFill>
          <a:blip r:embed="rId2"/>
          <a:stretch>
            <a:fillRect/>
          </a:stretch>
        </p:blipFill>
        <p:spPr>
          <a:xfrm>
            <a:off x="457200" y="1920240"/>
            <a:ext cx="6885432" cy="1280603"/>
          </a:xfrm>
          <a:prstGeom prst="rect">
            <a:avLst/>
          </a:prstGeom>
        </p:spPr>
      </p:pic>
      <p:sp>
        <p:nvSpPr>
          <p:cNvPr id="6" name="Footer Placeholder 3"/>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9" name="TextBox 8">
            <a:extLst>
              <a:ext uri="{FF2B5EF4-FFF2-40B4-BE49-F238E27FC236}">
                <a16:creationId xmlns:a16="http://schemas.microsoft.com/office/drawing/2014/main" id="{0D6CC41E-9279-3948-9897-FCE9E728A9D8}"/>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7" name="Picture 6">
            <a:extLst>
              <a:ext uri="{FF2B5EF4-FFF2-40B4-BE49-F238E27FC236}">
                <a16:creationId xmlns:a16="http://schemas.microsoft.com/office/drawing/2014/main" id="{62875ACB-2BE8-974F-92C3-1AADEA83AB2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80" y="2148840"/>
            <a:ext cx="1673352" cy="594480"/>
          </a:xfrm>
          <a:prstGeom prst="rect">
            <a:avLst/>
          </a:prstGeom>
        </p:spPr>
      </p:pic>
    </p:spTree>
    <p:extLst>
      <p:ext uri="{BB962C8B-B14F-4D97-AF65-F5344CB8AC3E}">
        <p14:creationId xmlns:p14="http://schemas.microsoft.com/office/powerpoint/2010/main" val="277699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AQG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1E9662-B310-A445-BE9C-71B0A33C32A6}"/>
              </a:ext>
            </a:extLst>
          </p:cNvPr>
          <p:cNvPicPr>
            <a:picLocks noChangeAspect="1"/>
          </p:cNvPicPr>
          <p:nvPr userDrawn="1"/>
        </p:nvPicPr>
        <p:blipFill>
          <a:blip r:embed="rId2"/>
          <a:stretch>
            <a:fillRect/>
          </a:stretch>
        </p:blipFill>
        <p:spPr>
          <a:xfrm>
            <a:off x="228600" y="228600"/>
            <a:ext cx="6885432" cy="1280603"/>
          </a:xfrm>
          <a:prstGeom prst="rect">
            <a:avLst/>
          </a:prstGeom>
        </p:spPr>
      </p:pic>
      <p:sp>
        <p:nvSpPr>
          <p:cNvPr id="8" name="Title 1"/>
          <p:cNvSpPr>
            <a:spLocks noGrp="1"/>
          </p:cNvSpPr>
          <p:nvPr>
            <p:ph type="ctrTitle"/>
          </p:nvPr>
        </p:nvSpPr>
        <p:spPr>
          <a:xfrm>
            <a:off x="1143298" y="1202203"/>
            <a:ext cx="6859786" cy="1790700"/>
          </a:xfrm>
          <a:prstGeom prst="rect">
            <a:avLst/>
          </a:prstGeom>
        </p:spPr>
        <p:txBody>
          <a:bodyPr lIns="68589" tIns="34295" rIns="68589" bIns="34295" anchor="b" anchorCtr="1">
            <a:normAutofit/>
          </a:bodyPr>
          <a:lstStyle>
            <a:lvl1pPr>
              <a:defRPr sz="5000" cap="all"/>
            </a:lvl1pPr>
          </a:lstStyle>
          <a:p>
            <a:r>
              <a:rPr lang="en-US">
                <a:solidFill>
                  <a:srgbClr val="003D69"/>
                </a:solidFill>
              </a:rPr>
              <a:t>Click to edit Master title style</a:t>
            </a:r>
            <a:endParaRPr lang="en-US" dirty="0">
              <a:solidFill>
                <a:srgbClr val="003D69"/>
              </a:solidFill>
            </a:endParaRPr>
          </a:p>
        </p:txBody>
      </p:sp>
      <p:sp>
        <p:nvSpPr>
          <p:cNvPr id="9" name="Subtitle 2"/>
          <p:cNvSpPr>
            <a:spLocks noGrp="1"/>
          </p:cNvSpPr>
          <p:nvPr>
            <p:ph type="subTitle" idx="1" hasCustomPrompt="1"/>
          </p:nvPr>
        </p:nvSpPr>
        <p:spPr>
          <a:xfrm>
            <a:off x="1143298" y="3061960"/>
            <a:ext cx="6859786" cy="666506"/>
          </a:xfrm>
          <a:prstGeom prst="rect">
            <a:avLst/>
          </a:prstGeom>
        </p:spPr>
        <p:txBody>
          <a:bodyPr lIns="68589" tIns="34295" rIns="68589" bIns="34295">
            <a:noAutofit/>
          </a:bodyPr>
          <a:lstStyle>
            <a:lvl1pPr marL="0" marR="0" indent="0" algn="ctr" defTabSz="342946" rtl="0" eaLnBrk="1" fontAlgn="auto" latinLnBrk="0" hangingPunct="1">
              <a:lnSpc>
                <a:spcPct val="100000"/>
              </a:lnSpc>
              <a:spcBef>
                <a:spcPct val="20000"/>
              </a:spcBef>
              <a:spcAft>
                <a:spcPts val="0"/>
              </a:spcAft>
              <a:buClrTx/>
              <a:buSzTx/>
              <a:buFont typeface="Arial"/>
              <a:buNone/>
              <a:tabLst/>
              <a:defRPr sz="2400" cap="all"/>
            </a:lvl1pPr>
          </a:lstStyle>
          <a:p>
            <a:r>
              <a:rPr lang="en-US" dirty="0">
                <a:solidFill>
                  <a:srgbClr val="003D69"/>
                </a:solidFill>
              </a:rPr>
              <a:t>PRESENTER NAME </a:t>
            </a:r>
          </a:p>
          <a:p>
            <a:r>
              <a:rPr lang="en-US" dirty="0">
                <a:solidFill>
                  <a:srgbClr val="003D69"/>
                </a:solidFill>
              </a:rPr>
              <a:t>COMPANY NAME</a:t>
            </a:r>
          </a:p>
          <a:p>
            <a:endParaRPr lang="en-US" dirty="0">
              <a:solidFill>
                <a:srgbClr val="003D69"/>
              </a:solidFill>
            </a:endParaRPr>
          </a:p>
          <a:p>
            <a:endParaRPr lang="en-US" dirty="0">
              <a:solidFill>
                <a:srgbClr val="003D69"/>
              </a:solidFill>
            </a:endParaRPr>
          </a:p>
        </p:txBody>
      </p:sp>
      <p:sp>
        <p:nvSpPr>
          <p:cNvPr id="14" name="Text Placeholder 13"/>
          <p:cNvSpPr>
            <a:spLocks noGrp="1"/>
          </p:cNvSpPr>
          <p:nvPr>
            <p:ph type="body" sz="quarter" idx="10"/>
          </p:nvPr>
        </p:nvSpPr>
        <p:spPr>
          <a:xfrm>
            <a:off x="1577751" y="4286250"/>
            <a:ext cx="6720541" cy="451247"/>
          </a:xfrm>
          <a:prstGeom prst="rect">
            <a:avLst/>
          </a:prstGeom>
        </p:spPr>
        <p:txBody>
          <a:bodyPr vert="horz" lIns="68589" tIns="34295" rIns="68589" bIns="34295"/>
          <a:lstStyle>
            <a:lvl1pPr marL="0" indent="0" algn="r">
              <a:lnSpc>
                <a:spcPct val="90000"/>
              </a:lnSpc>
              <a:spcBef>
                <a:spcPts val="0"/>
              </a:spcBef>
              <a:buNone/>
              <a:defRPr sz="1800"/>
            </a:lvl1pPr>
          </a:lstStyle>
          <a:p>
            <a:pPr lvl="0"/>
            <a:r>
              <a:rPr lang="en-US"/>
              <a:t>Edit Master text styles</a:t>
            </a:r>
          </a:p>
        </p:txBody>
      </p:sp>
      <p:sp>
        <p:nvSpPr>
          <p:cNvPr id="12" name="Footer Placeholder 3"/>
          <p:cNvSpPr txBox="1">
            <a:spLocks/>
          </p:cNvSpPr>
          <p:nvPr userDrawn="1"/>
        </p:nvSpPr>
        <p:spPr>
          <a:xfrm>
            <a:off x="0" y="48873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5" name="TextBox 14">
            <a:extLst>
              <a:ext uri="{FF2B5EF4-FFF2-40B4-BE49-F238E27FC236}">
                <a16:creationId xmlns:a16="http://schemas.microsoft.com/office/drawing/2014/main" id="{8DF6982C-AD96-3144-A3AA-ECB42AD42CAA}"/>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13" name="Picture 12">
            <a:extLst>
              <a:ext uri="{FF2B5EF4-FFF2-40B4-BE49-F238E27FC236}">
                <a16:creationId xmlns:a16="http://schemas.microsoft.com/office/drawing/2014/main" id="{B4C44C32-24CC-EC41-B343-8084165432B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5120" y="457200"/>
            <a:ext cx="1993392" cy="593776"/>
          </a:xfrm>
          <a:prstGeom prst="rect">
            <a:avLst/>
          </a:prstGeom>
        </p:spPr>
      </p:pic>
    </p:spTree>
    <p:extLst>
      <p:ext uri="{BB962C8B-B14F-4D97-AF65-F5344CB8AC3E}">
        <p14:creationId xmlns:p14="http://schemas.microsoft.com/office/powerpoint/2010/main" val="36258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APAQG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1" y="4767264"/>
            <a:ext cx="2133600" cy="273844"/>
          </a:xfrm>
          <a:prstGeom prst="rect">
            <a:avLst/>
          </a:prstGeom>
        </p:spPr>
        <p:txBody>
          <a:bodyPr lIns="68589" tIns="34295" rIns="68589" bIns="34295"/>
          <a:lstStyle>
            <a:lvl1pPr algn="r">
              <a:defRPr sz="1200" b="0" i="0" baseline="0">
                <a:solidFill>
                  <a:schemeClr val="tx1"/>
                </a:solidFill>
                <a:latin typeface="Calibri Light" panose="020F0302020204030204" pitchFamily="34" charset="0"/>
                <a:cs typeface="Calibri Light" panose="020F0302020204030204" pitchFamily="34" charset="0"/>
              </a:defRPr>
            </a:lvl1pPr>
          </a:lstStyle>
          <a:p>
            <a:fld id="{8EED5BF7-6C56-3F43-B675-5CF60DA87ECA}" type="slidenum">
              <a:rPr lang="en-US" smtClean="0"/>
              <a:pPr/>
              <a:t>‹#›</a:t>
            </a:fld>
            <a:endParaRPr lang="en-US" dirty="0"/>
          </a:p>
        </p:txBody>
      </p:sp>
      <p:sp>
        <p:nvSpPr>
          <p:cNvPr id="9" name="Title 1"/>
          <p:cNvSpPr>
            <a:spLocks noGrp="1"/>
          </p:cNvSpPr>
          <p:nvPr>
            <p:ph type="title" hasCustomPrompt="1"/>
          </p:nvPr>
        </p:nvSpPr>
        <p:spPr>
          <a:xfrm>
            <a:off x="628814" y="273844"/>
            <a:ext cx="7888754" cy="994172"/>
          </a:xfrm>
          <a:prstGeom prst="rect">
            <a:avLst/>
          </a:prstGeom>
        </p:spPr>
        <p:txBody>
          <a:bodyPr lIns="68589" tIns="34295" rIns="68589" bIns="34295"/>
          <a:lstStyle>
            <a:lvl1pPr>
              <a:defRPr sz="3600" b="0" i="0" baseline="0"/>
            </a:lvl1pPr>
          </a:lstStyle>
          <a:p>
            <a:r>
              <a:rPr lang="en-US" sz="3600" b="1" dirty="0">
                <a:solidFill>
                  <a:srgbClr val="003D69"/>
                </a:solidFill>
                <a:latin typeface="Calibri"/>
                <a:ea typeface="Arial" charset="0"/>
                <a:cs typeface="Calibri"/>
              </a:rPr>
              <a:t>Topic Title</a:t>
            </a:r>
            <a:endParaRPr lang="en-US" sz="2400" dirty="0">
              <a:solidFill>
                <a:srgbClr val="003D69"/>
              </a:solidFill>
              <a:latin typeface="Calibri"/>
              <a:cs typeface="Calibri"/>
            </a:endParaRPr>
          </a:p>
        </p:txBody>
      </p:sp>
      <p:sp>
        <p:nvSpPr>
          <p:cNvPr id="10" name="Content Placeholder 2"/>
          <p:cNvSpPr>
            <a:spLocks noGrp="1"/>
          </p:cNvSpPr>
          <p:nvPr>
            <p:ph idx="1" hasCustomPrompt="1"/>
          </p:nvPr>
        </p:nvSpPr>
        <p:spPr>
          <a:xfrm>
            <a:off x="628814" y="1369219"/>
            <a:ext cx="7888754" cy="3263504"/>
          </a:xfrm>
          <a:prstGeom prst="rect">
            <a:avLst/>
          </a:prstGeom>
        </p:spPr>
        <p:txBody>
          <a:bodyPr lIns="68589" tIns="34295" rIns="68589" bIns="34295"/>
          <a:lstStyle>
            <a:lvl1pPr>
              <a:defRPr sz="2800" b="0" i="0" baseline="0">
                <a:solidFill>
                  <a:schemeClr val="tx1"/>
                </a:solidFill>
                <a:latin typeface="+mn-lt"/>
              </a:defRPr>
            </a:lvl1pPr>
          </a:lstStyle>
          <a:p>
            <a:r>
              <a:rPr lang="en-US" dirty="0">
                <a:solidFill>
                  <a:srgbClr val="003D69"/>
                </a:solidFill>
                <a:latin typeface="Calibri"/>
                <a:cs typeface="Calibri"/>
              </a:rPr>
              <a:t>IAQG Content Page with white space for messages and Title and Content materials</a:t>
            </a:r>
          </a:p>
          <a:p>
            <a:r>
              <a:rPr lang="en-US" dirty="0">
                <a:solidFill>
                  <a:srgbClr val="003D69"/>
                </a:solidFill>
                <a:latin typeface="Calibri"/>
                <a:cs typeface="Calibri"/>
              </a:rPr>
              <a:t>Messages here</a:t>
            </a:r>
          </a:p>
          <a:p>
            <a:r>
              <a:rPr lang="en-US" dirty="0">
                <a:solidFill>
                  <a:srgbClr val="003D69"/>
                </a:solidFill>
                <a:latin typeface="Calibri"/>
                <a:cs typeface="Calibri"/>
              </a:rPr>
              <a:t>Calibri Regular 28 point</a:t>
            </a:r>
          </a:p>
          <a:p>
            <a:endParaRPr lang="en-US" dirty="0"/>
          </a:p>
        </p:txBody>
      </p:sp>
      <p:sp>
        <p:nvSpPr>
          <p:cNvPr id="7" name="Footer Placeholder 3">
            <a:extLst>
              <a:ext uri="{FF2B5EF4-FFF2-40B4-BE49-F238E27FC236}">
                <a16:creationId xmlns:a16="http://schemas.microsoft.com/office/drawing/2014/main" id="{7648DABB-F626-3746-9576-2D4058C8F60D}"/>
              </a:ext>
            </a:extLst>
          </p:cNvPr>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1" name="TextBox 10">
            <a:extLst>
              <a:ext uri="{FF2B5EF4-FFF2-40B4-BE49-F238E27FC236}">
                <a16:creationId xmlns:a16="http://schemas.microsoft.com/office/drawing/2014/main" id="{573ACCFC-301C-0F4F-8F93-9669E5145D0A}"/>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4" name="Picture 3">
            <a:extLst>
              <a:ext uri="{FF2B5EF4-FFF2-40B4-BE49-F238E27FC236}">
                <a16:creationId xmlns:a16="http://schemas.microsoft.com/office/drawing/2014/main" id="{7F3BABEF-7132-9045-BB45-098F7026BC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16952" y="265176"/>
            <a:ext cx="1225296" cy="364982"/>
          </a:xfrm>
          <a:prstGeom prst="rect">
            <a:avLst/>
          </a:prstGeom>
        </p:spPr>
      </p:pic>
    </p:spTree>
    <p:extLst>
      <p:ext uri="{BB962C8B-B14F-4D97-AF65-F5344CB8AC3E}">
        <p14:creationId xmlns:p14="http://schemas.microsoft.com/office/powerpoint/2010/main" val="124084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AQG 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8BA8C5-7037-474D-A690-CCB6889769A8}"/>
              </a:ext>
            </a:extLst>
          </p:cNvPr>
          <p:cNvPicPr>
            <a:picLocks noChangeAspect="1"/>
          </p:cNvPicPr>
          <p:nvPr userDrawn="1"/>
        </p:nvPicPr>
        <p:blipFill>
          <a:blip r:embed="rId2"/>
          <a:stretch>
            <a:fillRect/>
          </a:stretch>
        </p:blipFill>
        <p:spPr>
          <a:xfrm>
            <a:off x="228600" y="1920240"/>
            <a:ext cx="6885432" cy="1280603"/>
          </a:xfrm>
          <a:prstGeom prst="rect">
            <a:avLst/>
          </a:prstGeom>
        </p:spPr>
      </p:pic>
      <p:sp>
        <p:nvSpPr>
          <p:cNvPr id="5" name="Footer Placeholder 3"/>
          <p:cNvSpPr txBox="1">
            <a:spLocks/>
          </p:cNvSpPr>
          <p:nvPr userDrawn="1"/>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7" name="TextBox 6">
            <a:extLst>
              <a:ext uri="{FF2B5EF4-FFF2-40B4-BE49-F238E27FC236}">
                <a16:creationId xmlns:a16="http://schemas.microsoft.com/office/drawing/2014/main" id="{F2D14732-95EA-2948-A992-A8CCECEA5B90}"/>
              </a:ext>
            </a:extLst>
          </p:cNvPr>
          <p:cNvSpPr txBox="1"/>
          <p:nvPr userDrawn="1"/>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2019 IAQG</a:t>
            </a:r>
          </a:p>
        </p:txBody>
      </p:sp>
      <p:pic>
        <p:nvPicPr>
          <p:cNvPr id="9" name="Picture 8">
            <a:extLst>
              <a:ext uri="{FF2B5EF4-FFF2-40B4-BE49-F238E27FC236}">
                <a16:creationId xmlns:a16="http://schemas.microsoft.com/office/drawing/2014/main" id="{F1E99743-2239-7A43-8C29-F7DAE213B8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66560" y="2148840"/>
            <a:ext cx="1993392" cy="593776"/>
          </a:xfrm>
          <a:prstGeom prst="rect">
            <a:avLst/>
          </a:prstGeom>
        </p:spPr>
      </p:pic>
    </p:spTree>
    <p:extLst>
      <p:ext uri="{BB962C8B-B14F-4D97-AF65-F5344CB8AC3E}">
        <p14:creationId xmlns:p14="http://schemas.microsoft.com/office/powerpoint/2010/main" val="197653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7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73" r:id="rId5"/>
    <p:sldLayoutId id="2147483663" r:id="rId6"/>
    <p:sldLayoutId id="2147483671" r:id="rId7"/>
    <p:sldLayoutId id="2147483674" r:id="rId8"/>
    <p:sldLayoutId id="2147483669" r:id="rId9"/>
    <p:sldLayoutId id="2147483672" r:id="rId10"/>
    <p:sldLayoutId id="2147483675" r:id="rId11"/>
    <p:sldLayoutId id="2147483666" r:id="rId12"/>
  </p:sldLayoutIdLst>
  <p:hf hdr="0" ftr="0" dt="0"/>
  <p:txStyles>
    <p:titleStyle>
      <a:lvl1pPr algn="ctr" defTabSz="342946" rtl="0" eaLnBrk="1" latinLnBrk="0" hangingPunct="1">
        <a:spcBef>
          <a:spcPct val="0"/>
        </a:spcBef>
        <a:buNone/>
        <a:defRPr sz="3300" kern="1200">
          <a:solidFill>
            <a:schemeClr val="tx1"/>
          </a:solidFill>
          <a:latin typeface="+mj-lt"/>
          <a:ea typeface="+mj-ea"/>
          <a:cs typeface="+mj-cs"/>
        </a:defRPr>
      </a:lvl1pPr>
    </p:titleStyle>
    <p:bodyStyle>
      <a:lvl1pPr marL="257209" indent="-257209" algn="l" defTabSz="342946" rtl="0" eaLnBrk="1" latinLnBrk="0" hangingPunct="1">
        <a:spcBef>
          <a:spcPct val="20000"/>
        </a:spcBef>
        <a:buFont typeface="Arial"/>
        <a:buChar char="•"/>
        <a:defRPr sz="2400" kern="1200">
          <a:solidFill>
            <a:schemeClr val="tx1"/>
          </a:solidFill>
          <a:latin typeface="+mn-lt"/>
          <a:ea typeface="+mn-ea"/>
          <a:cs typeface="+mn-cs"/>
        </a:defRPr>
      </a:lvl1pPr>
      <a:lvl2pPr marL="557287" indent="-214341" algn="l" defTabSz="342946" rtl="0" eaLnBrk="1" latinLnBrk="0" hangingPunct="1">
        <a:spcBef>
          <a:spcPct val="20000"/>
        </a:spcBef>
        <a:buFont typeface="Arial"/>
        <a:buChar char="–"/>
        <a:defRPr sz="2100" kern="1200">
          <a:solidFill>
            <a:schemeClr val="tx1"/>
          </a:solidFill>
          <a:latin typeface="+mn-lt"/>
          <a:ea typeface="+mn-ea"/>
          <a:cs typeface="+mn-cs"/>
        </a:defRPr>
      </a:lvl2pPr>
      <a:lvl3pPr marL="857364" indent="-171473" algn="l" defTabSz="342946" rtl="0" eaLnBrk="1" latinLnBrk="0" hangingPunct="1">
        <a:spcBef>
          <a:spcPct val="20000"/>
        </a:spcBef>
        <a:buFont typeface="Arial"/>
        <a:buChar char="•"/>
        <a:defRPr sz="1800" kern="1200">
          <a:solidFill>
            <a:schemeClr val="tx1"/>
          </a:solidFill>
          <a:latin typeface="+mn-lt"/>
          <a:ea typeface="+mn-ea"/>
          <a:cs typeface="+mn-cs"/>
        </a:defRPr>
      </a:lvl3pPr>
      <a:lvl4pPr marL="1200310" indent="-171473" algn="l" defTabSz="342946" rtl="0" eaLnBrk="1" latinLnBrk="0" hangingPunct="1">
        <a:spcBef>
          <a:spcPct val="20000"/>
        </a:spcBef>
        <a:buFont typeface="Arial"/>
        <a:buChar char="–"/>
        <a:defRPr sz="1500" kern="1200">
          <a:solidFill>
            <a:schemeClr val="tx1"/>
          </a:solidFill>
          <a:latin typeface="+mn-lt"/>
          <a:ea typeface="+mn-ea"/>
          <a:cs typeface="+mn-cs"/>
        </a:defRPr>
      </a:lvl4pPr>
      <a:lvl5pPr marL="1543256" indent="-171473" algn="l" defTabSz="342946" rtl="0" eaLnBrk="1" latinLnBrk="0" hangingPunct="1">
        <a:spcBef>
          <a:spcPct val="20000"/>
        </a:spcBef>
        <a:buFont typeface="Arial"/>
        <a:buChar char="»"/>
        <a:defRPr sz="1500" kern="1200">
          <a:solidFill>
            <a:schemeClr val="tx1"/>
          </a:solidFill>
          <a:latin typeface="+mn-lt"/>
          <a:ea typeface="+mn-ea"/>
          <a:cs typeface="+mn-cs"/>
        </a:defRPr>
      </a:lvl5pPr>
      <a:lvl6pPr marL="1886201" indent="-171473" algn="l" defTabSz="342946" rtl="0" eaLnBrk="1" latinLnBrk="0" hangingPunct="1">
        <a:spcBef>
          <a:spcPct val="20000"/>
        </a:spcBef>
        <a:buFont typeface="Arial"/>
        <a:buChar char="•"/>
        <a:defRPr sz="1500" kern="1200">
          <a:solidFill>
            <a:schemeClr val="tx1"/>
          </a:solidFill>
          <a:latin typeface="+mn-lt"/>
          <a:ea typeface="+mn-ea"/>
          <a:cs typeface="+mn-cs"/>
        </a:defRPr>
      </a:lvl6pPr>
      <a:lvl7pPr marL="2229147" indent="-171473" algn="l" defTabSz="342946" rtl="0" eaLnBrk="1" latinLnBrk="0" hangingPunct="1">
        <a:spcBef>
          <a:spcPct val="20000"/>
        </a:spcBef>
        <a:buFont typeface="Arial"/>
        <a:buChar char="•"/>
        <a:defRPr sz="1500" kern="1200">
          <a:solidFill>
            <a:schemeClr val="tx1"/>
          </a:solidFill>
          <a:latin typeface="+mn-lt"/>
          <a:ea typeface="+mn-ea"/>
          <a:cs typeface="+mn-cs"/>
        </a:defRPr>
      </a:lvl7pPr>
      <a:lvl8pPr marL="2572093" indent="-171473" algn="l" defTabSz="342946" rtl="0" eaLnBrk="1" latinLnBrk="0" hangingPunct="1">
        <a:spcBef>
          <a:spcPct val="20000"/>
        </a:spcBef>
        <a:buFont typeface="Arial"/>
        <a:buChar char="•"/>
        <a:defRPr sz="1500" kern="1200">
          <a:solidFill>
            <a:schemeClr val="tx1"/>
          </a:solidFill>
          <a:latin typeface="+mn-lt"/>
          <a:ea typeface="+mn-ea"/>
          <a:cs typeface="+mn-cs"/>
        </a:defRPr>
      </a:lvl8pPr>
      <a:lvl9pPr marL="2915039" indent="-171473" algn="l" defTabSz="34294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ae.org/iaqg/diction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aqg.org/scm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aqg.org/scmh"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raymond_wright@raytheon.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ae.org/iaqg/organization/requirements.ht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2647-CF62-474F-92DF-2826747E0003}"/>
              </a:ext>
            </a:extLst>
          </p:cNvPr>
          <p:cNvSpPr>
            <a:spLocks noGrp="1"/>
          </p:cNvSpPr>
          <p:nvPr>
            <p:ph type="ctrTitle"/>
          </p:nvPr>
        </p:nvSpPr>
        <p:spPr>
          <a:xfrm>
            <a:off x="1143298" y="1792648"/>
            <a:ext cx="6859786" cy="1790700"/>
          </a:xfrm>
        </p:spPr>
        <p:txBody>
          <a:bodyPr/>
          <a:lstStyle/>
          <a:p>
            <a:r>
              <a:rPr lang="en-US" sz="2800" dirty="0"/>
              <a:t>Quality Management System</a:t>
            </a:r>
            <a:br>
              <a:rPr lang="en-US" sz="2800" dirty="0"/>
            </a:br>
            <a:r>
              <a:rPr lang="en-US" sz="2800" dirty="0"/>
              <a:t>Deliverable Software</a:t>
            </a:r>
            <a:br>
              <a:rPr lang="en-US" sz="2800" dirty="0"/>
            </a:br>
            <a:r>
              <a:rPr lang="en-US" sz="2800" dirty="0"/>
              <a:t>9115 revision A</a:t>
            </a:r>
            <a:br>
              <a:rPr lang="en-US" sz="2800" dirty="0"/>
            </a:br>
            <a:r>
              <a:rPr lang="en-US" sz="2800" dirty="0"/>
              <a:t>Key changes presentation</a:t>
            </a:r>
          </a:p>
        </p:txBody>
      </p:sp>
      <p:sp>
        <p:nvSpPr>
          <p:cNvPr id="3" name="Subtitle 2">
            <a:extLst>
              <a:ext uri="{FF2B5EF4-FFF2-40B4-BE49-F238E27FC236}">
                <a16:creationId xmlns:a16="http://schemas.microsoft.com/office/drawing/2014/main" id="{A401AA71-EBE7-4D32-B244-7826090CD672}"/>
              </a:ext>
            </a:extLst>
          </p:cNvPr>
          <p:cNvSpPr>
            <a:spLocks noGrp="1"/>
          </p:cNvSpPr>
          <p:nvPr>
            <p:ph type="subTitle" idx="1"/>
          </p:nvPr>
        </p:nvSpPr>
        <p:spPr>
          <a:xfrm>
            <a:off x="1143298" y="3652405"/>
            <a:ext cx="6859786" cy="666506"/>
          </a:xfrm>
        </p:spPr>
        <p:txBody>
          <a:bodyPr/>
          <a:lstStyle/>
          <a:p>
            <a:r>
              <a:rPr lang="en-US" dirty="0"/>
              <a:t>IAQG 9115 Team</a:t>
            </a:r>
          </a:p>
          <a:p>
            <a:endParaRPr lang="en-US" dirty="0"/>
          </a:p>
        </p:txBody>
      </p:sp>
      <p:sp>
        <p:nvSpPr>
          <p:cNvPr id="4" name="Text Placeholder 3">
            <a:extLst>
              <a:ext uri="{FF2B5EF4-FFF2-40B4-BE49-F238E27FC236}">
                <a16:creationId xmlns:a16="http://schemas.microsoft.com/office/drawing/2014/main" id="{6E81EF81-4DF8-49E6-90D4-C1B368ADEB0C}"/>
              </a:ext>
            </a:extLst>
          </p:cNvPr>
          <p:cNvSpPr>
            <a:spLocks noGrp="1"/>
          </p:cNvSpPr>
          <p:nvPr>
            <p:ph type="body" sz="quarter" idx="10"/>
          </p:nvPr>
        </p:nvSpPr>
        <p:spPr/>
        <p:txBody>
          <a:bodyPr/>
          <a:lstStyle/>
          <a:p>
            <a:r>
              <a:rPr lang="en-US" dirty="0"/>
              <a:t>August 2019</a:t>
            </a:r>
          </a:p>
        </p:txBody>
      </p:sp>
    </p:spTree>
    <p:extLst>
      <p:ext uri="{BB962C8B-B14F-4D97-AF65-F5344CB8AC3E}">
        <p14:creationId xmlns:p14="http://schemas.microsoft.com/office/powerpoint/2010/main" val="4183324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F97D-A6A0-4841-AF6F-43745D2B9468}"/>
              </a:ext>
            </a:extLst>
          </p:cNvPr>
          <p:cNvSpPr>
            <a:spLocks noGrp="1"/>
          </p:cNvSpPr>
          <p:nvPr>
            <p:ph type="title"/>
          </p:nvPr>
        </p:nvSpPr>
        <p:spPr/>
        <p:txBody>
          <a:bodyPr/>
          <a:lstStyle/>
          <a:p>
            <a:r>
              <a:rPr lang="en-US" dirty="0"/>
              <a:t>9100D / 9115 revision A</a:t>
            </a:r>
            <a:br>
              <a:rPr lang="en-US" dirty="0"/>
            </a:br>
            <a:r>
              <a:rPr lang="en-US" dirty="0"/>
              <a:t>ISO 9001 / 9100 core reasons for change</a:t>
            </a:r>
            <a:br>
              <a:rPr lang="en-US" dirty="0"/>
            </a:br>
            <a:endParaRPr lang="en-US" dirty="0"/>
          </a:p>
        </p:txBody>
      </p:sp>
      <p:sp>
        <p:nvSpPr>
          <p:cNvPr id="3" name="Content Placeholder 2">
            <a:extLst>
              <a:ext uri="{FF2B5EF4-FFF2-40B4-BE49-F238E27FC236}">
                <a16:creationId xmlns:a16="http://schemas.microsoft.com/office/drawing/2014/main" id="{31224D71-9FDF-488F-A2E7-BDF953D03DFD}"/>
              </a:ext>
            </a:extLst>
          </p:cNvPr>
          <p:cNvSpPr>
            <a:spLocks noGrp="1"/>
          </p:cNvSpPr>
          <p:nvPr>
            <p:ph idx="1"/>
          </p:nvPr>
        </p:nvSpPr>
        <p:spPr/>
        <p:txBody>
          <a:bodyPr/>
          <a:lstStyle/>
          <a:p>
            <a:r>
              <a:rPr lang="en-US" sz="2400" dirty="0"/>
              <a:t>Adapt to a changing world</a:t>
            </a:r>
          </a:p>
          <a:p>
            <a:r>
              <a:rPr lang="en-US" sz="2400" dirty="0"/>
              <a:t>Enhance an organization's ability to satisfy its customers</a:t>
            </a:r>
          </a:p>
          <a:p>
            <a:r>
              <a:rPr lang="en-US" sz="2400" dirty="0"/>
              <a:t>Provide a consistent foundation for the future</a:t>
            </a:r>
          </a:p>
          <a:p>
            <a:r>
              <a:rPr lang="en-US" sz="2400" dirty="0"/>
              <a:t>Reflect the increasingly complex environments in which organizations operate</a:t>
            </a:r>
          </a:p>
          <a:p>
            <a:r>
              <a:rPr lang="en-US" sz="2400" dirty="0"/>
              <a:t>Ensure the new standard reflects the needs of all interested parties </a:t>
            </a:r>
          </a:p>
          <a:p>
            <a:r>
              <a:rPr lang="en-US" sz="2400" dirty="0"/>
              <a:t>Integrate with other management systems</a:t>
            </a:r>
          </a:p>
          <a:p>
            <a:endParaRPr lang="en-US" sz="2400" dirty="0"/>
          </a:p>
          <a:p>
            <a:endParaRPr lang="en-US" sz="2400" dirty="0"/>
          </a:p>
        </p:txBody>
      </p:sp>
    </p:spTree>
    <p:extLst>
      <p:ext uri="{BB962C8B-B14F-4D97-AF65-F5344CB8AC3E}">
        <p14:creationId xmlns:p14="http://schemas.microsoft.com/office/powerpoint/2010/main" val="368527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3283-A82A-4935-A574-A1B1098704A9}"/>
              </a:ext>
            </a:extLst>
          </p:cNvPr>
          <p:cNvSpPr>
            <a:spLocks noGrp="1"/>
          </p:cNvSpPr>
          <p:nvPr>
            <p:ph type="title"/>
          </p:nvPr>
        </p:nvSpPr>
        <p:spPr/>
        <p:txBody>
          <a:bodyPr/>
          <a:lstStyle/>
          <a:p>
            <a:r>
              <a:rPr lang="en-US" dirty="0"/>
              <a:t>9100D / 9115 revision A</a:t>
            </a:r>
            <a:br>
              <a:rPr lang="en-US" dirty="0"/>
            </a:br>
            <a:r>
              <a:rPr lang="en-US" dirty="0"/>
              <a:t>The “9100” needs to change, to:</a:t>
            </a:r>
            <a:br>
              <a:rPr lang="en-US" dirty="0"/>
            </a:br>
            <a:endParaRPr lang="en-US" dirty="0"/>
          </a:p>
        </p:txBody>
      </p:sp>
      <p:sp>
        <p:nvSpPr>
          <p:cNvPr id="3" name="Content Placeholder 2">
            <a:extLst>
              <a:ext uri="{FF2B5EF4-FFF2-40B4-BE49-F238E27FC236}">
                <a16:creationId xmlns:a16="http://schemas.microsoft.com/office/drawing/2014/main" id="{607D2AFC-CF18-4694-92AD-F99A59C504C7}"/>
              </a:ext>
            </a:extLst>
          </p:cNvPr>
          <p:cNvSpPr>
            <a:spLocks noGrp="1"/>
          </p:cNvSpPr>
          <p:nvPr>
            <p:ph idx="1"/>
          </p:nvPr>
        </p:nvSpPr>
        <p:spPr/>
        <p:txBody>
          <a:bodyPr/>
          <a:lstStyle/>
          <a:p>
            <a:r>
              <a:rPr lang="en-US" sz="2000" dirty="0"/>
              <a:t>Incorporate changes made by ISO TC176 to the ISO 9001:2015 requirements</a:t>
            </a:r>
            <a:br>
              <a:rPr lang="en-US" sz="2000" dirty="0"/>
            </a:br>
            <a:r>
              <a:rPr lang="en-US" sz="2000" dirty="0"/>
              <a:t>(</a:t>
            </a:r>
            <a:r>
              <a:rPr lang="en-US" sz="2000" i="1" dirty="0"/>
              <a:t>ISO liaison organized to collaborate with the IAQG 9100 team and to obtain consideration for IAQG requirements</a:t>
            </a:r>
            <a:r>
              <a:rPr lang="en-US" sz="2000" dirty="0"/>
              <a:t>)   </a:t>
            </a:r>
          </a:p>
          <a:p>
            <a:r>
              <a:rPr lang="en-US" sz="2000" dirty="0"/>
              <a:t>Consider Aviation, Space and Defense stakeholders’ needs identified since the last revision</a:t>
            </a:r>
            <a:br>
              <a:rPr lang="en-US" sz="2000" dirty="0"/>
            </a:br>
            <a:r>
              <a:rPr lang="en-US" sz="2000" dirty="0"/>
              <a:t>(</a:t>
            </a:r>
            <a:r>
              <a:rPr lang="en-US" sz="2000" i="1" dirty="0"/>
              <a:t>web survey performed in 2013</a:t>
            </a:r>
            <a:r>
              <a:rPr lang="en-US" sz="2000" dirty="0"/>
              <a:t>)</a:t>
            </a:r>
          </a:p>
          <a:p>
            <a:r>
              <a:rPr lang="en-US" sz="2000" dirty="0"/>
              <a:t>Consider clarifications to 9100 series requests issued by IAQG since the last revision</a:t>
            </a:r>
            <a:br>
              <a:rPr lang="en-US" sz="2000" dirty="0"/>
            </a:br>
            <a:r>
              <a:rPr lang="en-US" sz="2000" dirty="0"/>
              <a:t>(</a:t>
            </a:r>
            <a:r>
              <a:rPr lang="en-US" sz="2000" i="1" dirty="0"/>
              <a:t>requirements clarified or notes added</a:t>
            </a:r>
            <a:r>
              <a:rPr lang="en-US" sz="2000" dirty="0"/>
              <a:t>)</a:t>
            </a:r>
          </a:p>
          <a:p>
            <a:endParaRPr lang="en-US" sz="2000" dirty="0"/>
          </a:p>
        </p:txBody>
      </p:sp>
    </p:spTree>
    <p:extLst>
      <p:ext uri="{BB962C8B-B14F-4D97-AF65-F5344CB8AC3E}">
        <p14:creationId xmlns:p14="http://schemas.microsoft.com/office/powerpoint/2010/main" val="390108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4ED9-D49F-4244-8B0B-0E6A8617A86C}"/>
              </a:ext>
            </a:extLst>
          </p:cNvPr>
          <p:cNvSpPr>
            <a:spLocks noGrp="1"/>
          </p:cNvSpPr>
          <p:nvPr>
            <p:ph type="title"/>
          </p:nvPr>
        </p:nvSpPr>
        <p:spPr/>
        <p:txBody>
          <a:bodyPr/>
          <a:lstStyle/>
          <a:p>
            <a:r>
              <a:rPr lang="en-US" dirty="0"/>
              <a:t>9100D / 9115 revision A</a:t>
            </a:r>
            <a:br>
              <a:rPr lang="en-US" dirty="0"/>
            </a:br>
            <a:r>
              <a:rPr lang="en-US" dirty="0"/>
              <a:t>Why “9115” needed to change:</a:t>
            </a:r>
            <a:br>
              <a:rPr lang="en-US" dirty="0"/>
            </a:br>
            <a:br>
              <a:rPr lang="en-US" dirty="0"/>
            </a:br>
            <a:endParaRPr lang="en-US" dirty="0"/>
          </a:p>
        </p:txBody>
      </p:sp>
      <p:sp>
        <p:nvSpPr>
          <p:cNvPr id="3" name="Content Placeholder 2">
            <a:extLst>
              <a:ext uri="{FF2B5EF4-FFF2-40B4-BE49-F238E27FC236}">
                <a16:creationId xmlns:a16="http://schemas.microsoft.com/office/drawing/2014/main" id="{B5D16FC8-EF1F-4179-BFBA-DD3AF4255BB3}"/>
              </a:ext>
            </a:extLst>
          </p:cNvPr>
          <p:cNvSpPr>
            <a:spLocks noGrp="1"/>
          </p:cNvSpPr>
          <p:nvPr>
            <p:ph idx="1"/>
          </p:nvPr>
        </p:nvSpPr>
        <p:spPr/>
        <p:txBody>
          <a:bodyPr/>
          <a:lstStyle/>
          <a:p>
            <a:r>
              <a:rPr lang="en-US" sz="2000" dirty="0"/>
              <a:t>AS9100 changed to align with ISO 9001:2015 </a:t>
            </a:r>
          </a:p>
          <a:p>
            <a:r>
              <a:rPr lang="en-US" sz="2000" dirty="0"/>
              <a:t>Respond to changes in software development methods</a:t>
            </a:r>
          </a:p>
          <a:p>
            <a:r>
              <a:rPr lang="en-US" sz="2000" dirty="0"/>
              <a:t>Consider threat profiles to Aviation, Space and Defense software systems – adds themes of cybersecurity</a:t>
            </a:r>
          </a:p>
          <a:p>
            <a:r>
              <a:rPr lang="en-US" sz="2000" dirty="0"/>
              <a:t>Advances in tools, simulations and testing capabilities</a:t>
            </a:r>
          </a:p>
          <a:p>
            <a:r>
              <a:rPr lang="en-US" sz="2000" dirty="0"/>
              <a:t>Recognize the expanded scales of software impact such as cloud based services, mobile apps, small embedded web based servers and networked appliances</a:t>
            </a:r>
          </a:p>
          <a:p>
            <a:r>
              <a:rPr lang="en-US" sz="2000" dirty="0"/>
              <a:t>Ensure mitigation of potential quality concerns are met for software</a:t>
            </a:r>
          </a:p>
          <a:p>
            <a:r>
              <a:rPr lang="en-US" sz="2000" dirty="0"/>
              <a:t>Disposition the collection of feedback related to 9115 since 2010</a:t>
            </a:r>
          </a:p>
          <a:p>
            <a:endParaRPr lang="en-US" sz="1800" dirty="0"/>
          </a:p>
        </p:txBody>
      </p:sp>
    </p:spTree>
    <p:extLst>
      <p:ext uri="{BB962C8B-B14F-4D97-AF65-F5344CB8AC3E}">
        <p14:creationId xmlns:p14="http://schemas.microsoft.com/office/powerpoint/2010/main" val="179407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2A5F-462B-4069-89E6-1107BB81E4DF}"/>
              </a:ext>
            </a:extLst>
          </p:cNvPr>
          <p:cNvSpPr>
            <a:spLocks noGrp="1"/>
          </p:cNvSpPr>
          <p:nvPr>
            <p:ph type="ctrTitle"/>
          </p:nvPr>
        </p:nvSpPr>
        <p:spPr>
          <a:xfrm>
            <a:off x="1143298" y="1693370"/>
            <a:ext cx="6859786" cy="1790700"/>
          </a:xfrm>
        </p:spPr>
        <p:txBody>
          <a:bodyPr/>
          <a:lstStyle/>
          <a:p>
            <a:r>
              <a:rPr lang="en-US" dirty="0"/>
              <a:t>9100 revision D /</a:t>
            </a:r>
            <a:br>
              <a:rPr lang="en-US" dirty="0"/>
            </a:br>
            <a:r>
              <a:rPr lang="en-US" dirty="0"/>
              <a:t>9115 revision A</a:t>
            </a:r>
          </a:p>
        </p:txBody>
      </p:sp>
      <p:sp>
        <p:nvSpPr>
          <p:cNvPr id="3" name="Subtitle 2">
            <a:extLst>
              <a:ext uri="{FF2B5EF4-FFF2-40B4-BE49-F238E27FC236}">
                <a16:creationId xmlns:a16="http://schemas.microsoft.com/office/drawing/2014/main" id="{BD8EE195-5D1D-4E6F-9DFF-B4CA6925B256}"/>
              </a:ext>
            </a:extLst>
          </p:cNvPr>
          <p:cNvSpPr>
            <a:spLocks noGrp="1"/>
          </p:cNvSpPr>
          <p:nvPr>
            <p:ph type="subTitle" idx="1"/>
          </p:nvPr>
        </p:nvSpPr>
        <p:spPr>
          <a:xfrm>
            <a:off x="1143298" y="3553127"/>
            <a:ext cx="6859786" cy="666506"/>
          </a:xfrm>
        </p:spPr>
        <p:txBody>
          <a:bodyPr/>
          <a:lstStyle/>
          <a:p>
            <a:r>
              <a:rPr lang="en-US" dirty="0"/>
              <a:t>High Level Structure</a:t>
            </a:r>
          </a:p>
        </p:txBody>
      </p:sp>
    </p:spTree>
    <p:extLst>
      <p:ext uri="{BB962C8B-B14F-4D97-AF65-F5344CB8AC3E}">
        <p14:creationId xmlns:p14="http://schemas.microsoft.com/office/powerpoint/2010/main" val="1279066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B2CF-44B7-4ABE-9D01-E4E8EE1A4145}"/>
              </a:ext>
            </a:extLst>
          </p:cNvPr>
          <p:cNvSpPr>
            <a:spLocks noGrp="1"/>
          </p:cNvSpPr>
          <p:nvPr>
            <p:ph type="title"/>
          </p:nvPr>
        </p:nvSpPr>
        <p:spPr/>
        <p:txBody>
          <a:bodyPr/>
          <a:lstStyle/>
          <a:p>
            <a:r>
              <a:rPr lang="en-US" dirty="0"/>
              <a:t>9100 revision D</a:t>
            </a:r>
            <a:br>
              <a:rPr lang="en-US" dirty="0"/>
            </a:br>
            <a:r>
              <a:rPr lang="en-US" dirty="0"/>
              <a:t>High Level Structure (from ISO 9001)</a:t>
            </a:r>
            <a:br>
              <a:rPr lang="en-US" dirty="0"/>
            </a:br>
            <a:endParaRPr lang="en-US" dirty="0"/>
          </a:p>
        </p:txBody>
      </p:sp>
      <p:sp>
        <p:nvSpPr>
          <p:cNvPr id="3" name="Content Placeholder 2">
            <a:extLst>
              <a:ext uri="{FF2B5EF4-FFF2-40B4-BE49-F238E27FC236}">
                <a16:creationId xmlns:a16="http://schemas.microsoft.com/office/drawing/2014/main" id="{7DEAD5C5-B710-4323-8839-768CD053BF1F}"/>
              </a:ext>
            </a:extLst>
          </p:cNvPr>
          <p:cNvSpPr>
            <a:spLocks noGrp="1"/>
          </p:cNvSpPr>
          <p:nvPr>
            <p:ph idx="1"/>
          </p:nvPr>
        </p:nvSpPr>
        <p:spPr>
          <a:xfrm>
            <a:off x="628814" y="1092288"/>
            <a:ext cx="7888754" cy="3263504"/>
          </a:xfrm>
        </p:spPr>
        <p:txBody>
          <a:bodyPr/>
          <a:lstStyle/>
          <a:p>
            <a:pPr marL="0" indent="0">
              <a:buNone/>
            </a:pPr>
            <a:r>
              <a:rPr lang="en-US" sz="1800" dirty="0"/>
              <a:t>High Level Structure</a:t>
            </a:r>
          </a:p>
          <a:p>
            <a:r>
              <a:rPr lang="en-US" sz="1800" dirty="0"/>
              <a:t>ISO is going from 8 clauses to 10 clauses</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Rationale</a:t>
            </a:r>
          </a:p>
          <a:p>
            <a:r>
              <a:rPr lang="en-US" sz="1800" dirty="0"/>
              <a:t>Better alignment to business strategic direction</a:t>
            </a:r>
          </a:p>
          <a:p>
            <a:r>
              <a:rPr lang="en-US" sz="1800" dirty="0"/>
              <a:t>With PDCA approach</a:t>
            </a:r>
          </a:p>
          <a:p>
            <a:r>
              <a:rPr lang="en-US" sz="1800" dirty="0"/>
              <a:t>More compatible with other management system standards</a:t>
            </a:r>
          </a:p>
          <a:p>
            <a:pPr marL="0" indent="0">
              <a:buNone/>
            </a:pPr>
            <a:r>
              <a:rPr lang="en-US" sz="1800" dirty="0"/>
              <a:t>Implementation Considerations</a:t>
            </a:r>
          </a:p>
          <a:p>
            <a:r>
              <a:rPr lang="en-US" sz="1800" dirty="0"/>
              <a:t>Review your current QMS structure</a:t>
            </a:r>
            <a:br>
              <a:rPr lang="en-US" sz="1800" dirty="0"/>
            </a:br>
            <a:r>
              <a:rPr lang="en-US" sz="1800" dirty="0"/>
              <a:t>(preferable to adapt the QMS structure to the Business Processes)</a:t>
            </a:r>
          </a:p>
          <a:p>
            <a:endParaRPr lang="en-US" sz="2000" dirty="0"/>
          </a:p>
        </p:txBody>
      </p:sp>
      <p:grpSp>
        <p:nvGrpSpPr>
          <p:cNvPr id="5" name="Group 4">
            <a:extLst>
              <a:ext uri="{FF2B5EF4-FFF2-40B4-BE49-F238E27FC236}">
                <a16:creationId xmlns:a16="http://schemas.microsoft.com/office/drawing/2014/main" id="{E6785562-EBEF-4632-B182-2947345A1EAB}"/>
              </a:ext>
            </a:extLst>
          </p:cNvPr>
          <p:cNvGrpSpPr/>
          <p:nvPr/>
        </p:nvGrpSpPr>
        <p:grpSpPr>
          <a:xfrm>
            <a:off x="1150288" y="1785584"/>
            <a:ext cx="6529387" cy="1026320"/>
            <a:chOff x="1296592" y="1554956"/>
            <a:chExt cx="6529387" cy="1026320"/>
          </a:xfrm>
        </p:grpSpPr>
        <p:grpSp>
          <p:nvGrpSpPr>
            <p:cNvPr id="6" name="Group 5">
              <a:extLst>
                <a:ext uri="{FF2B5EF4-FFF2-40B4-BE49-F238E27FC236}">
                  <a16:creationId xmlns:a16="http://schemas.microsoft.com/office/drawing/2014/main" id="{43CE314B-6A4C-4516-8F7C-2E3C157BE576}"/>
                </a:ext>
              </a:extLst>
            </p:cNvPr>
            <p:cNvGrpSpPr/>
            <p:nvPr/>
          </p:nvGrpSpPr>
          <p:grpSpPr>
            <a:xfrm>
              <a:off x="5008960" y="1554957"/>
              <a:ext cx="932259" cy="1026319"/>
              <a:chOff x="5008960" y="1554957"/>
              <a:chExt cx="932259" cy="1026319"/>
            </a:xfrm>
          </p:grpSpPr>
          <p:sp>
            <p:nvSpPr>
              <p:cNvPr id="19" name="Rectangle 4">
                <a:extLst>
                  <a:ext uri="{FF2B5EF4-FFF2-40B4-BE49-F238E27FC236}">
                    <a16:creationId xmlns:a16="http://schemas.microsoft.com/office/drawing/2014/main" id="{F4040EB9-6F11-4454-BE9A-A56EEC274BA6}"/>
                  </a:ext>
                </a:extLst>
              </p:cNvPr>
              <p:cNvSpPr>
                <a:spLocks noChangeArrowheads="1"/>
              </p:cNvSpPr>
              <p:nvPr/>
            </p:nvSpPr>
            <p:spPr bwMode="auto">
              <a:xfrm>
                <a:off x="5008960" y="1554957"/>
                <a:ext cx="932259" cy="1026319"/>
              </a:xfrm>
              <a:prstGeom prst="rect">
                <a:avLst/>
              </a:prstGeom>
              <a:solidFill>
                <a:srgbClr val="E8D1FF"/>
              </a:solidFill>
              <a:ln w="9360" cap="flat">
                <a:solidFill>
                  <a:srgbClr val="FDEAD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1560" tIns="30780" rIns="61560" bIns="307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en-US" altLang="en-US" sz="1500" b="1">
                    <a:solidFill>
                      <a:srgbClr val="71798C"/>
                    </a:solidFill>
                  </a:rPr>
                  <a:t>Do</a:t>
                </a:r>
              </a:p>
            </p:txBody>
          </p:sp>
          <p:sp>
            <p:nvSpPr>
              <p:cNvPr id="20" name="Rectangle 10">
                <a:extLst>
                  <a:ext uri="{FF2B5EF4-FFF2-40B4-BE49-F238E27FC236}">
                    <a16:creationId xmlns:a16="http://schemas.microsoft.com/office/drawing/2014/main" id="{0E9E98A8-4597-40A8-A66D-792EE4C995D7}"/>
                  </a:ext>
                </a:extLst>
              </p:cNvPr>
              <p:cNvSpPr>
                <a:spLocks noChangeArrowheads="1"/>
              </p:cNvSpPr>
              <p:nvPr/>
            </p:nvSpPr>
            <p:spPr bwMode="auto">
              <a:xfrm>
                <a:off x="5047060" y="1878807"/>
                <a:ext cx="851297"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dirty="0">
                    <a:solidFill>
                      <a:srgbClr val="71798C"/>
                    </a:solidFill>
                  </a:rPr>
                  <a:t>8 </a:t>
                </a:r>
              </a:p>
              <a:p>
                <a:pPr algn="ctr" hangingPunct="1">
                  <a:lnSpc>
                    <a:spcPct val="100000"/>
                  </a:lnSpc>
                  <a:buClrTx/>
                  <a:buFontTx/>
                  <a:buNone/>
                </a:pPr>
                <a:r>
                  <a:rPr lang="en-US" altLang="en-US" sz="825" b="1" dirty="0">
                    <a:solidFill>
                      <a:srgbClr val="71798C"/>
                    </a:solidFill>
                  </a:rPr>
                  <a:t>Operation</a:t>
                </a:r>
              </a:p>
            </p:txBody>
          </p:sp>
        </p:grpSp>
        <p:grpSp>
          <p:nvGrpSpPr>
            <p:cNvPr id="7" name="Group 6">
              <a:extLst>
                <a:ext uri="{FF2B5EF4-FFF2-40B4-BE49-F238E27FC236}">
                  <a16:creationId xmlns:a16="http://schemas.microsoft.com/office/drawing/2014/main" id="{C4D4A7A8-9AA2-481B-A52D-6FBAF83046ED}"/>
                </a:ext>
              </a:extLst>
            </p:cNvPr>
            <p:cNvGrpSpPr/>
            <p:nvPr/>
          </p:nvGrpSpPr>
          <p:grpSpPr>
            <a:xfrm>
              <a:off x="5942410" y="1554957"/>
              <a:ext cx="1035844" cy="1026319"/>
              <a:chOff x="5942410" y="1554957"/>
              <a:chExt cx="1035844" cy="1026319"/>
            </a:xfrm>
          </p:grpSpPr>
          <p:sp>
            <p:nvSpPr>
              <p:cNvPr id="17" name="Rectangle 5">
                <a:extLst>
                  <a:ext uri="{FF2B5EF4-FFF2-40B4-BE49-F238E27FC236}">
                    <a16:creationId xmlns:a16="http://schemas.microsoft.com/office/drawing/2014/main" id="{1FDD8F56-593C-4C88-A6A7-367594B01C80}"/>
                  </a:ext>
                </a:extLst>
              </p:cNvPr>
              <p:cNvSpPr>
                <a:spLocks noChangeArrowheads="1"/>
              </p:cNvSpPr>
              <p:nvPr/>
            </p:nvSpPr>
            <p:spPr bwMode="auto">
              <a:xfrm>
                <a:off x="5942410" y="1554957"/>
                <a:ext cx="1035844" cy="1026319"/>
              </a:xfrm>
              <a:prstGeom prst="rect">
                <a:avLst/>
              </a:prstGeom>
              <a:solidFill>
                <a:srgbClr val="FFF5C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1560" tIns="30780" rIns="61560" bIns="307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1500" b="1" dirty="0">
                    <a:solidFill>
                      <a:srgbClr val="71798C"/>
                    </a:solidFill>
                  </a:rPr>
                  <a:t>Check</a:t>
                </a:r>
              </a:p>
            </p:txBody>
          </p:sp>
          <p:sp>
            <p:nvSpPr>
              <p:cNvPr id="18" name="Rectangle 11">
                <a:extLst>
                  <a:ext uri="{FF2B5EF4-FFF2-40B4-BE49-F238E27FC236}">
                    <a16:creationId xmlns:a16="http://schemas.microsoft.com/office/drawing/2014/main" id="{A278399D-C44C-46E3-807B-1BFC2F35908F}"/>
                  </a:ext>
                </a:extLst>
              </p:cNvPr>
              <p:cNvSpPr>
                <a:spLocks noChangeArrowheads="1"/>
              </p:cNvSpPr>
              <p:nvPr/>
            </p:nvSpPr>
            <p:spPr bwMode="auto">
              <a:xfrm>
                <a:off x="5974556" y="1878807"/>
                <a:ext cx="871538"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dirty="0">
                    <a:solidFill>
                      <a:srgbClr val="71798C"/>
                    </a:solidFill>
                  </a:rPr>
                  <a:t>9 </a:t>
                </a:r>
              </a:p>
              <a:p>
                <a:pPr algn="ctr" hangingPunct="1">
                  <a:lnSpc>
                    <a:spcPct val="100000"/>
                  </a:lnSpc>
                  <a:buClrTx/>
                  <a:buFontTx/>
                  <a:buNone/>
                </a:pPr>
                <a:r>
                  <a:rPr lang="en-US" altLang="en-US" sz="825" b="1" dirty="0">
                    <a:solidFill>
                      <a:srgbClr val="71798C"/>
                    </a:solidFill>
                  </a:rPr>
                  <a:t>Performance Evaluation</a:t>
                </a:r>
              </a:p>
            </p:txBody>
          </p:sp>
        </p:grpSp>
        <p:grpSp>
          <p:nvGrpSpPr>
            <p:cNvPr id="8" name="Group 7">
              <a:extLst>
                <a:ext uri="{FF2B5EF4-FFF2-40B4-BE49-F238E27FC236}">
                  <a16:creationId xmlns:a16="http://schemas.microsoft.com/office/drawing/2014/main" id="{67909036-EE29-4C59-87D0-4DA33794B830}"/>
                </a:ext>
              </a:extLst>
            </p:cNvPr>
            <p:cNvGrpSpPr/>
            <p:nvPr/>
          </p:nvGrpSpPr>
          <p:grpSpPr>
            <a:xfrm>
              <a:off x="6879432" y="1554957"/>
              <a:ext cx="946547" cy="1026319"/>
              <a:chOff x="6879432" y="1554957"/>
              <a:chExt cx="946547" cy="1026319"/>
            </a:xfrm>
          </p:grpSpPr>
          <p:sp>
            <p:nvSpPr>
              <p:cNvPr id="15" name="Rectangle 6">
                <a:extLst>
                  <a:ext uri="{FF2B5EF4-FFF2-40B4-BE49-F238E27FC236}">
                    <a16:creationId xmlns:a16="http://schemas.microsoft.com/office/drawing/2014/main" id="{D3BEA05D-F116-444F-9CD3-617507FCBC67}"/>
                  </a:ext>
                </a:extLst>
              </p:cNvPr>
              <p:cNvSpPr>
                <a:spLocks noChangeArrowheads="1"/>
              </p:cNvSpPr>
              <p:nvPr/>
            </p:nvSpPr>
            <p:spPr bwMode="auto">
              <a:xfrm>
                <a:off x="6879432" y="1554957"/>
                <a:ext cx="946547" cy="1026319"/>
              </a:xfrm>
              <a:prstGeom prst="rect">
                <a:avLst/>
              </a:prstGeom>
              <a:solidFill>
                <a:srgbClr val="F9D9D5"/>
              </a:solidFill>
              <a:ln w="9360" cap="flat">
                <a:solidFill>
                  <a:srgbClr val="FDEAD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1560" tIns="30780" rIns="61560" bIns="307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1500" b="1">
                    <a:solidFill>
                      <a:srgbClr val="71798C"/>
                    </a:solidFill>
                  </a:rPr>
                  <a:t>Act</a:t>
                </a:r>
              </a:p>
            </p:txBody>
          </p:sp>
          <p:sp>
            <p:nvSpPr>
              <p:cNvPr id="16" name="Rectangle 12">
                <a:extLst>
                  <a:ext uri="{FF2B5EF4-FFF2-40B4-BE49-F238E27FC236}">
                    <a16:creationId xmlns:a16="http://schemas.microsoft.com/office/drawing/2014/main" id="{569AD0DE-47DE-4810-8428-39F1C175F533}"/>
                  </a:ext>
                </a:extLst>
              </p:cNvPr>
              <p:cNvSpPr>
                <a:spLocks noChangeArrowheads="1"/>
              </p:cNvSpPr>
              <p:nvPr/>
            </p:nvSpPr>
            <p:spPr bwMode="auto">
              <a:xfrm>
                <a:off x="6922294" y="1878807"/>
                <a:ext cx="871538"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dirty="0">
                    <a:solidFill>
                      <a:srgbClr val="71798C"/>
                    </a:solidFill>
                  </a:rPr>
                  <a:t>10 </a:t>
                </a:r>
              </a:p>
              <a:p>
                <a:pPr algn="ctr" hangingPunct="1">
                  <a:lnSpc>
                    <a:spcPct val="100000"/>
                  </a:lnSpc>
                  <a:buClrTx/>
                  <a:buFontTx/>
                  <a:buNone/>
                </a:pPr>
                <a:r>
                  <a:rPr lang="en-US" altLang="en-US" sz="825" b="1" dirty="0">
                    <a:solidFill>
                      <a:srgbClr val="71798C"/>
                    </a:solidFill>
                  </a:rPr>
                  <a:t>Improvement</a:t>
                </a:r>
              </a:p>
            </p:txBody>
          </p:sp>
        </p:grpSp>
        <p:grpSp>
          <p:nvGrpSpPr>
            <p:cNvPr id="9" name="Group 8">
              <a:extLst>
                <a:ext uri="{FF2B5EF4-FFF2-40B4-BE49-F238E27FC236}">
                  <a16:creationId xmlns:a16="http://schemas.microsoft.com/office/drawing/2014/main" id="{25BBE0F9-3DCA-40CE-9235-32EB366D3498}"/>
                </a:ext>
              </a:extLst>
            </p:cNvPr>
            <p:cNvGrpSpPr/>
            <p:nvPr/>
          </p:nvGrpSpPr>
          <p:grpSpPr>
            <a:xfrm>
              <a:off x="1296592" y="1554956"/>
              <a:ext cx="3707606" cy="1026319"/>
              <a:chOff x="1310879" y="1554957"/>
              <a:chExt cx="3707606" cy="1026319"/>
            </a:xfrm>
          </p:grpSpPr>
          <p:sp>
            <p:nvSpPr>
              <p:cNvPr id="10" name="Rectangle 3">
                <a:extLst>
                  <a:ext uri="{FF2B5EF4-FFF2-40B4-BE49-F238E27FC236}">
                    <a16:creationId xmlns:a16="http://schemas.microsoft.com/office/drawing/2014/main" id="{29D3C47F-1467-4E54-A8B3-6FC95B71806F}"/>
                  </a:ext>
                </a:extLst>
              </p:cNvPr>
              <p:cNvSpPr>
                <a:spLocks noChangeArrowheads="1"/>
              </p:cNvSpPr>
              <p:nvPr/>
            </p:nvSpPr>
            <p:spPr bwMode="auto">
              <a:xfrm>
                <a:off x="1310879" y="1554957"/>
                <a:ext cx="3707606" cy="1026319"/>
              </a:xfrm>
              <a:prstGeom prst="rect">
                <a:avLst/>
              </a:prstGeom>
              <a:solidFill>
                <a:srgbClr val="E6ECA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1560" tIns="30780" rIns="61560" bIns="307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en-US" altLang="en-US" sz="1500" b="1">
                    <a:solidFill>
                      <a:srgbClr val="71798C"/>
                    </a:solidFill>
                  </a:rPr>
                  <a:t>Plan</a:t>
                </a:r>
              </a:p>
            </p:txBody>
          </p:sp>
          <p:sp>
            <p:nvSpPr>
              <p:cNvPr id="11" name="Rectangle 7">
                <a:extLst>
                  <a:ext uri="{FF2B5EF4-FFF2-40B4-BE49-F238E27FC236}">
                    <a16:creationId xmlns:a16="http://schemas.microsoft.com/office/drawing/2014/main" id="{AAA6E2A9-F02F-472D-96C9-BD5BE0C1AC42}"/>
                  </a:ext>
                </a:extLst>
              </p:cNvPr>
              <p:cNvSpPr>
                <a:spLocks noChangeArrowheads="1"/>
              </p:cNvSpPr>
              <p:nvPr/>
            </p:nvSpPr>
            <p:spPr bwMode="auto">
              <a:xfrm>
                <a:off x="1343026" y="1878807"/>
                <a:ext cx="850106" cy="450056"/>
              </a:xfrm>
              <a:prstGeom prst="rect">
                <a:avLst/>
              </a:prstGeom>
              <a:solidFill>
                <a:srgbClr val="F2F2F2"/>
              </a:solidFill>
              <a:ln w="9360" cap="flat">
                <a:solidFill>
                  <a:srgbClr val="555B6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4 </a:t>
                </a:r>
              </a:p>
              <a:p>
                <a:pPr algn="ctr" hangingPunct="1">
                  <a:lnSpc>
                    <a:spcPct val="100000"/>
                  </a:lnSpc>
                  <a:buClrTx/>
                  <a:buFontTx/>
                  <a:buNone/>
                </a:pPr>
                <a:r>
                  <a:rPr lang="en-US" altLang="en-US" sz="825" b="1">
                    <a:solidFill>
                      <a:srgbClr val="71798C"/>
                    </a:solidFill>
                  </a:rPr>
                  <a:t>Context of organization</a:t>
                </a:r>
              </a:p>
            </p:txBody>
          </p:sp>
          <p:sp>
            <p:nvSpPr>
              <p:cNvPr id="12" name="Rectangle 8">
                <a:extLst>
                  <a:ext uri="{FF2B5EF4-FFF2-40B4-BE49-F238E27FC236}">
                    <a16:creationId xmlns:a16="http://schemas.microsoft.com/office/drawing/2014/main" id="{DA471DF2-3996-4963-97D1-4F17B84982A0}"/>
                  </a:ext>
                </a:extLst>
              </p:cNvPr>
              <p:cNvSpPr>
                <a:spLocks noChangeArrowheads="1"/>
              </p:cNvSpPr>
              <p:nvPr/>
            </p:nvSpPr>
            <p:spPr bwMode="auto">
              <a:xfrm>
                <a:off x="2268141" y="1878807"/>
                <a:ext cx="851297"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dirty="0">
                    <a:solidFill>
                      <a:srgbClr val="71798C"/>
                    </a:solidFill>
                  </a:rPr>
                  <a:t>5 </a:t>
                </a:r>
              </a:p>
              <a:p>
                <a:pPr algn="ctr" hangingPunct="1">
                  <a:lnSpc>
                    <a:spcPct val="100000"/>
                  </a:lnSpc>
                  <a:buClrTx/>
                  <a:buFontTx/>
                  <a:buNone/>
                </a:pPr>
                <a:r>
                  <a:rPr lang="en-US" altLang="en-US" sz="825" b="1" dirty="0">
                    <a:solidFill>
                      <a:srgbClr val="71798C"/>
                    </a:solidFill>
                  </a:rPr>
                  <a:t>Leadership</a:t>
                </a:r>
              </a:p>
            </p:txBody>
          </p:sp>
          <p:sp>
            <p:nvSpPr>
              <p:cNvPr id="13" name="Rectangle 9">
                <a:extLst>
                  <a:ext uri="{FF2B5EF4-FFF2-40B4-BE49-F238E27FC236}">
                    <a16:creationId xmlns:a16="http://schemas.microsoft.com/office/drawing/2014/main" id="{91219021-C8F5-4812-930F-796C139C0845}"/>
                  </a:ext>
                </a:extLst>
              </p:cNvPr>
              <p:cNvSpPr>
                <a:spLocks noChangeArrowheads="1"/>
              </p:cNvSpPr>
              <p:nvPr/>
            </p:nvSpPr>
            <p:spPr bwMode="auto">
              <a:xfrm>
                <a:off x="3195638" y="1878807"/>
                <a:ext cx="850106"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6 </a:t>
                </a:r>
              </a:p>
              <a:p>
                <a:pPr algn="ctr" hangingPunct="1">
                  <a:lnSpc>
                    <a:spcPct val="100000"/>
                  </a:lnSpc>
                  <a:buClrTx/>
                  <a:buFontTx/>
                  <a:buNone/>
                </a:pPr>
                <a:r>
                  <a:rPr lang="en-US" altLang="en-US" sz="825" b="1">
                    <a:solidFill>
                      <a:srgbClr val="71798C"/>
                    </a:solidFill>
                  </a:rPr>
                  <a:t>Planning</a:t>
                </a:r>
              </a:p>
            </p:txBody>
          </p:sp>
          <p:sp>
            <p:nvSpPr>
              <p:cNvPr id="14" name="Rectangle 13">
                <a:extLst>
                  <a:ext uri="{FF2B5EF4-FFF2-40B4-BE49-F238E27FC236}">
                    <a16:creationId xmlns:a16="http://schemas.microsoft.com/office/drawing/2014/main" id="{C57A2A44-34F1-415B-9A6A-7AD96F20D176}"/>
                  </a:ext>
                </a:extLst>
              </p:cNvPr>
              <p:cNvSpPr>
                <a:spLocks noChangeArrowheads="1"/>
              </p:cNvSpPr>
              <p:nvPr/>
            </p:nvSpPr>
            <p:spPr bwMode="auto">
              <a:xfrm>
                <a:off x="4121944" y="1878807"/>
                <a:ext cx="850106"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7 </a:t>
                </a:r>
              </a:p>
              <a:p>
                <a:pPr algn="ctr" hangingPunct="1">
                  <a:lnSpc>
                    <a:spcPct val="100000"/>
                  </a:lnSpc>
                  <a:buClrTx/>
                  <a:buFontTx/>
                  <a:buNone/>
                </a:pPr>
                <a:r>
                  <a:rPr lang="en-US" altLang="en-US" sz="825" b="1">
                    <a:solidFill>
                      <a:srgbClr val="71798C"/>
                    </a:solidFill>
                  </a:rPr>
                  <a:t>Support</a:t>
                </a:r>
              </a:p>
            </p:txBody>
          </p:sp>
        </p:grpSp>
      </p:grpSp>
    </p:spTree>
    <p:extLst>
      <p:ext uri="{BB962C8B-B14F-4D97-AF65-F5344CB8AC3E}">
        <p14:creationId xmlns:p14="http://schemas.microsoft.com/office/powerpoint/2010/main" val="204847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B0C9997-BA30-45AB-87F0-ADA08F412572}"/>
              </a:ext>
            </a:extLst>
          </p:cNvPr>
          <p:cNvGrpSpPr/>
          <p:nvPr/>
        </p:nvGrpSpPr>
        <p:grpSpPr>
          <a:xfrm>
            <a:off x="1204387" y="239316"/>
            <a:ext cx="6529387" cy="4470797"/>
            <a:chOff x="1340644" y="673894"/>
            <a:chExt cx="6529387" cy="4470797"/>
          </a:xfrm>
        </p:grpSpPr>
        <p:sp>
          <p:nvSpPr>
            <p:cNvPr id="5" name="Rectangle 1">
              <a:extLst>
                <a:ext uri="{FF2B5EF4-FFF2-40B4-BE49-F238E27FC236}">
                  <a16:creationId xmlns:a16="http://schemas.microsoft.com/office/drawing/2014/main" id="{3F8FE3CB-A38B-4008-B508-05B6751839DC}"/>
                </a:ext>
              </a:extLst>
            </p:cNvPr>
            <p:cNvSpPr>
              <a:spLocks noChangeArrowheads="1"/>
            </p:cNvSpPr>
            <p:nvPr/>
          </p:nvSpPr>
          <p:spPr bwMode="auto">
            <a:xfrm>
              <a:off x="1340644" y="686991"/>
              <a:ext cx="3707606" cy="4457700"/>
            </a:xfrm>
            <a:prstGeom prst="rect">
              <a:avLst/>
            </a:prstGeom>
            <a:solidFill>
              <a:srgbClr val="F9D9D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1560" tIns="30780" rIns="61560" bIns="307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en-US" altLang="en-US" sz="1500" b="1">
                  <a:solidFill>
                    <a:srgbClr val="71798C"/>
                  </a:solidFill>
                </a:rPr>
                <a:t>Plan</a:t>
              </a:r>
            </a:p>
          </p:txBody>
        </p:sp>
        <p:sp>
          <p:nvSpPr>
            <p:cNvPr id="6" name="Rectangle 2">
              <a:extLst>
                <a:ext uri="{FF2B5EF4-FFF2-40B4-BE49-F238E27FC236}">
                  <a16:creationId xmlns:a16="http://schemas.microsoft.com/office/drawing/2014/main" id="{4F6C07A5-1EBD-422F-902B-1C2F58A4555A}"/>
                </a:ext>
              </a:extLst>
            </p:cNvPr>
            <p:cNvSpPr>
              <a:spLocks noChangeArrowheads="1"/>
            </p:cNvSpPr>
            <p:nvPr/>
          </p:nvSpPr>
          <p:spPr bwMode="auto">
            <a:xfrm>
              <a:off x="5055394" y="685800"/>
              <a:ext cx="915591" cy="4311254"/>
            </a:xfrm>
            <a:prstGeom prst="rect">
              <a:avLst/>
            </a:prstGeom>
            <a:solidFill>
              <a:srgbClr val="E8D1FF"/>
            </a:solidFill>
            <a:ln w="9360" cap="flat">
              <a:solidFill>
                <a:srgbClr val="FDEAD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1560" tIns="30780" rIns="61560" bIns="307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en-US" altLang="en-US" sz="1500" b="1">
                  <a:solidFill>
                    <a:srgbClr val="71798C"/>
                  </a:solidFill>
                </a:rPr>
                <a:t>Do</a:t>
              </a:r>
            </a:p>
          </p:txBody>
        </p:sp>
        <p:sp>
          <p:nvSpPr>
            <p:cNvPr id="7" name="Rectangle 3">
              <a:extLst>
                <a:ext uri="{FF2B5EF4-FFF2-40B4-BE49-F238E27FC236}">
                  <a16:creationId xmlns:a16="http://schemas.microsoft.com/office/drawing/2014/main" id="{6DC378C5-ED5A-43B9-A5C5-5ADB868462E3}"/>
                </a:ext>
              </a:extLst>
            </p:cNvPr>
            <p:cNvSpPr>
              <a:spLocks noChangeArrowheads="1"/>
            </p:cNvSpPr>
            <p:nvPr/>
          </p:nvSpPr>
          <p:spPr bwMode="auto">
            <a:xfrm>
              <a:off x="5972175" y="673894"/>
              <a:ext cx="1035844" cy="4457700"/>
            </a:xfrm>
            <a:prstGeom prst="rect">
              <a:avLst/>
            </a:prstGeom>
            <a:solidFill>
              <a:srgbClr val="F9D9D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1560" tIns="30780" rIns="61560" bIns="307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1500" b="1">
                  <a:solidFill>
                    <a:srgbClr val="71798C"/>
                  </a:solidFill>
                </a:rPr>
                <a:t>Check</a:t>
              </a:r>
            </a:p>
          </p:txBody>
        </p:sp>
        <p:sp>
          <p:nvSpPr>
            <p:cNvPr id="8" name="Rectangle 4">
              <a:extLst>
                <a:ext uri="{FF2B5EF4-FFF2-40B4-BE49-F238E27FC236}">
                  <a16:creationId xmlns:a16="http://schemas.microsoft.com/office/drawing/2014/main" id="{622591B9-D1F2-4B67-A958-4DD6BA1E253A}"/>
                </a:ext>
              </a:extLst>
            </p:cNvPr>
            <p:cNvSpPr>
              <a:spLocks noChangeArrowheads="1"/>
            </p:cNvSpPr>
            <p:nvPr/>
          </p:nvSpPr>
          <p:spPr bwMode="auto">
            <a:xfrm>
              <a:off x="6941344" y="673894"/>
              <a:ext cx="914400" cy="4457700"/>
            </a:xfrm>
            <a:prstGeom prst="rect">
              <a:avLst/>
            </a:prstGeom>
            <a:solidFill>
              <a:srgbClr val="E8D1FF"/>
            </a:solidFill>
            <a:ln w="9360" cap="flat">
              <a:solidFill>
                <a:srgbClr val="FDEAD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1560" tIns="30780" rIns="61560" bIns="307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1500" b="1">
                  <a:solidFill>
                    <a:srgbClr val="71798C"/>
                  </a:solidFill>
                </a:rPr>
                <a:t>Act</a:t>
              </a:r>
            </a:p>
          </p:txBody>
        </p:sp>
        <p:sp>
          <p:nvSpPr>
            <p:cNvPr id="9" name="Rectangle 5">
              <a:extLst>
                <a:ext uri="{FF2B5EF4-FFF2-40B4-BE49-F238E27FC236}">
                  <a16:creationId xmlns:a16="http://schemas.microsoft.com/office/drawing/2014/main" id="{6CBC3B1C-BE86-419A-9F02-4682CDA35775}"/>
                </a:ext>
              </a:extLst>
            </p:cNvPr>
            <p:cNvSpPr>
              <a:spLocks noChangeArrowheads="1"/>
            </p:cNvSpPr>
            <p:nvPr/>
          </p:nvSpPr>
          <p:spPr bwMode="auto">
            <a:xfrm>
              <a:off x="1385888" y="959644"/>
              <a:ext cx="850106" cy="450056"/>
            </a:xfrm>
            <a:prstGeom prst="rect">
              <a:avLst/>
            </a:prstGeom>
            <a:solidFill>
              <a:srgbClr val="F2F2F2"/>
            </a:solidFill>
            <a:ln w="9360" cap="flat">
              <a:solidFill>
                <a:srgbClr val="555B6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4 </a:t>
              </a:r>
            </a:p>
            <a:p>
              <a:pPr algn="ctr" hangingPunct="1">
                <a:lnSpc>
                  <a:spcPct val="100000"/>
                </a:lnSpc>
                <a:buClrTx/>
                <a:buFontTx/>
                <a:buNone/>
              </a:pPr>
              <a:r>
                <a:rPr lang="en-US" altLang="en-US" sz="825" b="1">
                  <a:solidFill>
                    <a:srgbClr val="71798C"/>
                  </a:solidFill>
                </a:rPr>
                <a:t>Context of organization</a:t>
              </a:r>
            </a:p>
          </p:txBody>
        </p:sp>
        <p:sp>
          <p:nvSpPr>
            <p:cNvPr id="10" name="Rectangle 6">
              <a:extLst>
                <a:ext uri="{FF2B5EF4-FFF2-40B4-BE49-F238E27FC236}">
                  <a16:creationId xmlns:a16="http://schemas.microsoft.com/office/drawing/2014/main" id="{B5587B10-67C3-4BFC-8F20-CEFFEF013A6F}"/>
                </a:ext>
              </a:extLst>
            </p:cNvPr>
            <p:cNvSpPr>
              <a:spLocks noChangeArrowheads="1"/>
            </p:cNvSpPr>
            <p:nvPr/>
          </p:nvSpPr>
          <p:spPr bwMode="auto">
            <a:xfrm>
              <a:off x="2293144" y="959644"/>
              <a:ext cx="851297"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dirty="0">
                  <a:solidFill>
                    <a:srgbClr val="71798C"/>
                  </a:solidFill>
                </a:rPr>
                <a:t>5 </a:t>
              </a:r>
            </a:p>
            <a:p>
              <a:pPr algn="ctr" hangingPunct="1">
                <a:lnSpc>
                  <a:spcPct val="100000"/>
                </a:lnSpc>
                <a:buClrTx/>
                <a:buFontTx/>
                <a:buNone/>
              </a:pPr>
              <a:r>
                <a:rPr lang="en-US" altLang="en-US" sz="825" b="1" dirty="0">
                  <a:solidFill>
                    <a:srgbClr val="71798C"/>
                  </a:solidFill>
                </a:rPr>
                <a:t>Leadership</a:t>
              </a:r>
            </a:p>
          </p:txBody>
        </p:sp>
        <p:sp>
          <p:nvSpPr>
            <p:cNvPr id="11" name="Rectangle 7">
              <a:extLst>
                <a:ext uri="{FF2B5EF4-FFF2-40B4-BE49-F238E27FC236}">
                  <a16:creationId xmlns:a16="http://schemas.microsoft.com/office/drawing/2014/main" id="{5F69ECEF-635E-47D3-B55D-E53CECDF12ED}"/>
                </a:ext>
              </a:extLst>
            </p:cNvPr>
            <p:cNvSpPr>
              <a:spLocks noChangeArrowheads="1"/>
            </p:cNvSpPr>
            <p:nvPr/>
          </p:nvSpPr>
          <p:spPr bwMode="auto">
            <a:xfrm>
              <a:off x="3207544" y="959644"/>
              <a:ext cx="850106"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6 </a:t>
              </a:r>
            </a:p>
            <a:p>
              <a:pPr algn="ctr" hangingPunct="1">
                <a:lnSpc>
                  <a:spcPct val="100000"/>
                </a:lnSpc>
                <a:buClrTx/>
                <a:buFontTx/>
                <a:buNone/>
              </a:pPr>
              <a:r>
                <a:rPr lang="en-US" altLang="en-US" sz="825" b="1">
                  <a:solidFill>
                    <a:srgbClr val="71798C"/>
                  </a:solidFill>
                </a:rPr>
                <a:t>Planning</a:t>
              </a:r>
            </a:p>
          </p:txBody>
        </p:sp>
        <p:sp>
          <p:nvSpPr>
            <p:cNvPr id="12" name="Rectangle 8">
              <a:extLst>
                <a:ext uri="{FF2B5EF4-FFF2-40B4-BE49-F238E27FC236}">
                  <a16:creationId xmlns:a16="http://schemas.microsoft.com/office/drawing/2014/main" id="{CF30F91F-6261-4DA0-8457-13968BBE5B4B}"/>
                </a:ext>
              </a:extLst>
            </p:cNvPr>
            <p:cNvSpPr>
              <a:spLocks noChangeArrowheads="1"/>
            </p:cNvSpPr>
            <p:nvPr/>
          </p:nvSpPr>
          <p:spPr bwMode="auto">
            <a:xfrm>
              <a:off x="1398985" y="1543050"/>
              <a:ext cx="823913" cy="309563"/>
            </a:xfrm>
            <a:prstGeom prst="rect">
              <a:avLst/>
            </a:prstGeom>
            <a:solidFill>
              <a:srgbClr val="F2F2F2"/>
            </a:solidFill>
            <a:ln w="9360" cap="flat">
              <a:solidFill>
                <a:srgbClr val="555B6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4.1 </a:t>
              </a:r>
            </a:p>
            <a:p>
              <a:pPr algn="ctr" hangingPunct="1">
                <a:lnSpc>
                  <a:spcPct val="100000"/>
                </a:lnSpc>
                <a:buClrTx/>
                <a:buFontTx/>
                <a:buNone/>
              </a:pPr>
              <a:r>
                <a:rPr lang="en-US" altLang="en-US" sz="675" b="1">
                  <a:solidFill>
                    <a:srgbClr val="71798C"/>
                  </a:solidFill>
                </a:rPr>
                <a:t>Understanding context</a:t>
              </a:r>
            </a:p>
          </p:txBody>
        </p:sp>
        <p:sp>
          <p:nvSpPr>
            <p:cNvPr id="13" name="Rectangle 9">
              <a:extLst>
                <a:ext uri="{FF2B5EF4-FFF2-40B4-BE49-F238E27FC236}">
                  <a16:creationId xmlns:a16="http://schemas.microsoft.com/office/drawing/2014/main" id="{B4432F8E-FD0E-4420-918A-C5740CA29ED8}"/>
                </a:ext>
              </a:extLst>
            </p:cNvPr>
            <p:cNvSpPr>
              <a:spLocks noChangeArrowheads="1"/>
            </p:cNvSpPr>
            <p:nvPr/>
          </p:nvSpPr>
          <p:spPr bwMode="auto">
            <a:xfrm>
              <a:off x="1398985" y="1978819"/>
              <a:ext cx="823913" cy="272654"/>
            </a:xfrm>
            <a:prstGeom prst="rect">
              <a:avLst/>
            </a:prstGeom>
            <a:solidFill>
              <a:srgbClr val="F2F2F2"/>
            </a:solidFill>
            <a:ln w="9360" cap="flat">
              <a:solidFill>
                <a:srgbClr val="555B6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4.2 </a:t>
              </a:r>
            </a:p>
            <a:p>
              <a:pPr algn="ctr" hangingPunct="1">
                <a:lnSpc>
                  <a:spcPct val="100000"/>
                </a:lnSpc>
                <a:buClrTx/>
                <a:buFontTx/>
                <a:buNone/>
              </a:pPr>
              <a:r>
                <a:rPr lang="en-US" altLang="en-US" sz="675" b="1">
                  <a:solidFill>
                    <a:srgbClr val="71798C"/>
                  </a:solidFill>
                </a:rPr>
                <a:t>Interested parties</a:t>
              </a:r>
            </a:p>
          </p:txBody>
        </p:sp>
        <p:sp>
          <p:nvSpPr>
            <p:cNvPr id="14" name="Rectangle 10">
              <a:extLst>
                <a:ext uri="{FF2B5EF4-FFF2-40B4-BE49-F238E27FC236}">
                  <a16:creationId xmlns:a16="http://schemas.microsoft.com/office/drawing/2014/main" id="{2704889A-746D-40E7-833D-CC00A59F11F4}"/>
                </a:ext>
              </a:extLst>
            </p:cNvPr>
            <p:cNvSpPr>
              <a:spLocks noChangeArrowheads="1"/>
            </p:cNvSpPr>
            <p:nvPr/>
          </p:nvSpPr>
          <p:spPr bwMode="auto">
            <a:xfrm>
              <a:off x="1398985" y="2380060"/>
              <a:ext cx="823913" cy="272653"/>
            </a:xfrm>
            <a:prstGeom prst="rect">
              <a:avLst/>
            </a:prstGeom>
            <a:solidFill>
              <a:srgbClr val="F2F2F2"/>
            </a:solidFill>
            <a:ln w="9360" cap="flat">
              <a:solidFill>
                <a:srgbClr val="555B6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4.3 </a:t>
              </a:r>
            </a:p>
            <a:p>
              <a:pPr algn="ctr" hangingPunct="1">
                <a:lnSpc>
                  <a:spcPct val="100000"/>
                </a:lnSpc>
                <a:buClrTx/>
                <a:buFontTx/>
                <a:buNone/>
              </a:pPr>
              <a:r>
                <a:rPr lang="en-US" altLang="en-US" sz="675" b="1">
                  <a:solidFill>
                    <a:srgbClr val="71798C"/>
                  </a:solidFill>
                </a:rPr>
                <a:t>Scope</a:t>
              </a:r>
            </a:p>
          </p:txBody>
        </p:sp>
        <p:sp>
          <p:nvSpPr>
            <p:cNvPr id="15" name="Rectangle 11">
              <a:extLst>
                <a:ext uri="{FF2B5EF4-FFF2-40B4-BE49-F238E27FC236}">
                  <a16:creationId xmlns:a16="http://schemas.microsoft.com/office/drawing/2014/main" id="{6C7B8B3E-07C1-40FE-8E0C-B0F2441F8FE7}"/>
                </a:ext>
              </a:extLst>
            </p:cNvPr>
            <p:cNvSpPr>
              <a:spLocks noChangeArrowheads="1"/>
            </p:cNvSpPr>
            <p:nvPr/>
          </p:nvSpPr>
          <p:spPr bwMode="auto">
            <a:xfrm>
              <a:off x="1398985" y="2780110"/>
              <a:ext cx="823913" cy="272653"/>
            </a:xfrm>
            <a:prstGeom prst="rect">
              <a:avLst/>
            </a:prstGeom>
            <a:solidFill>
              <a:srgbClr val="F2F2F2"/>
            </a:solidFill>
            <a:ln w="9360" cap="flat">
              <a:solidFill>
                <a:srgbClr val="555B6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4.4</a:t>
              </a:r>
            </a:p>
            <a:p>
              <a:pPr algn="ctr" hangingPunct="1">
                <a:lnSpc>
                  <a:spcPct val="100000"/>
                </a:lnSpc>
                <a:buClrTx/>
                <a:buFontTx/>
                <a:buNone/>
              </a:pPr>
              <a:r>
                <a:rPr lang="en-US" altLang="en-US" sz="675" b="1">
                  <a:solidFill>
                    <a:srgbClr val="71798C"/>
                  </a:solidFill>
                </a:rPr>
                <a:t> Processes</a:t>
              </a:r>
            </a:p>
          </p:txBody>
        </p:sp>
        <p:sp>
          <p:nvSpPr>
            <p:cNvPr id="16" name="Rectangle 12">
              <a:extLst>
                <a:ext uri="{FF2B5EF4-FFF2-40B4-BE49-F238E27FC236}">
                  <a16:creationId xmlns:a16="http://schemas.microsoft.com/office/drawing/2014/main" id="{9E8CF896-9DD3-4457-8F5E-AFA6B8B12A5A}"/>
                </a:ext>
              </a:extLst>
            </p:cNvPr>
            <p:cNvSpPr>
              <a:spLocks noChangeArrowheads="1"/>
            </p:cNvSpPr>
            <p:nvPr/>
          </p:nvSpPr>
          <p:spPr bwMode="auto">
            <a:xfrm>
              <a:off x="2307431" y="1600200"/>
              <a:ext cx="823913" cy="321469"/>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5.1 </a:t>
              </a:r>
            </a:p>
            <a:p>
              <a:pPr algn="ctr" hangingPunct="1">
                <a:lnSpc>
                  <a:spcPct val="100000"/>
                </a:lnSpc>
                <a:buClrTx/>
                <a:buFontTx/>
                <a:buNone/>
              </a:pPr>
              <a:r>
                <a:rPr lang="en-US" altLang="en-US" sz="675" b="1">
                  <a:solidFill>
                    <a:srgbClr val="71798C"/>
                  </a:solidFill>
                </a:rPr>
                <a:t>Leadership and commitment (MS)</a:t>
              </a:r>
            </a:p>
          </p:txBody>
        </p:sp>
        <p:sp>
          <p:nvSpPr>
            <p:cNvPr id="17" name="Rectangle 13">
              <a:extLst>
                <a:ext uri="{FF2B5EF4-FFF2-40B4-BE49-F238E27FC236}">
                  <a16:creationId xmlns:a16="http://schemas.microsoft.com/office/drawing/2014/main" id="{F35DD718-28EC-4B95-9940-85F018E47A6A}"/>
                </a:ext>
              </a:extLst>
            </p:cNvPr>
            <p:cNvSpPr>
              <a:spLocks noChangeArrowheads="1"/>
            </p:cNvSpPr>
            <p:nvPr/>
          </p:nvSpPr>
          <p:spPr bwMode="auto">
            <a:xfrm>
              <a:off x="3220641" y="1559719"/>
              <a:ext cx="823913" cy="427435"/>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dirty="0">
                  <a:solidFill>
                    <a:srgbClr val="71798C"/>
                  </a:solidFill>
                </a:rPr>
                <a:t>6.1 </a:t>
              </a:r>
            </a:p>
            <a:p>
              <a:pPr algn="ctr" hangingPunct="1">
                <a:lnSpc>
                  <a:spcPct val="100000"/>
                </a:lnSpc>
                <a:buClrTx/>
                <a:buFontTx/>
                <a:buNone/>
              </a:pPr>
              <a:r>
                <a:rPr lang="en-US" altLang="en-US" sz="675" b="1" dirty="0">
                  <a:solidFill>
                    <a:srgbClr val="71798C"/>
                  </a:solidFill>
                </a:rPr>
                <a:t>Actions to address risk and opportunity</a:t>
              </a:r>
            </a:p>
          </p:txBody>
        </p:sp>
        <p:sp>
          <p:nvSpPr>
            <p:cNvPr id="18" name="Rectangle 14">
              <a:extLst>
                <a:ext uri="{FF2B5EF4-FFF2-40B4-BE49-F238E27FC236}">
                  <a16:creationId xmlns:a16="http://schemas.microsoft.com/office/drawing/2014/main" id="{B5327AD0-C618-45E1-AFE1-AE5EE9E7B6C7}"/>
                </a:ext>
              </a:extLst>
            </p:cNvPr>
            <p:cNvSpPr>
              <a:spLocks noChangeArrowheads="1"/>
            </p:cNvSpPr>
            <p:nvPr/>
          </p:nvSpPr>
          <p:spPr bwMode="auto">
            <a:xfrm>
              <a:off x="3220641" y="2141935"/>
              <a:ext cx="823913" cy="360759"/>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6.2 </a:t>
              </a:r>
            </a:p>
            <a:p>
              <a:pPr algn="ctr" hangingPunct="1">
                <a:lnSpc>
                  <a:spcPct val="100000"/>
                </a:lnSpc>
                <a:buClrTx/>
                <a:buFontTx/>
                <a:buNone/>
              </a:pPr>
              <a:r>
                <a:rPr lang="en-US" altLang="en-US" sz="675" b="1">
                  <a:solidFill>
                    <a:srgbClr val="71798C"/>
                  </a:solidFill>
                </a:rPr>
                <a:t>Objectives and planning</a:t>
              </a:r>
            </a:p>
          </p:txBody>
        </p:sp>
        <p:sp>
          <p:nvSpPr>
            <p:cNvPr id="19" name="Rectangle 15">
              <a:extLst>
                <a:ext uri="{FF2B5EF4-FFF2-40B4-BE49-F238E27FC236}">
                  <a16:creationId xmlns:a16="http://schemas.microsoft.com/office/drawing/2014/main" id="{379F37BB-7EEF-4E1D-B6A3-020A9394CB62}"/>
                </a:ext>
              </a:extLst>
            </p:cNvPr>
            <p:cNvSpPr>
              <a:spLocks noChangeArrowheads="1"/>
            </p:cNvSpPr>
            <p:nvPr/>
          </p:nvSpPr>
          <p:spPr bwMode="auto">
            <a:xfrm>
              <a:off x="2307431" y="2455069"/>
              <a:ext cx="823913" cy="522685"/>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5.3</a:t>
              </a:r>
            </a:p>
            <a:p>
              <a:pPr algn="ctr" hangingPunct="1">
                <a:lnSpc>
                  <a:spcPct val="100000"/>
                </a:lnSpc>
                <a:buClrTx/>
                <a:buFontTx/>
                <a:buNone/>
              </a:pPr>
              <a:r>
                <a:rPr lang="en-US" altLang="en-US" sz="675" b="1">
                  <a:solidFill>
                    <a:srgbClr val="71798C"/>
                  </a:solidFill>
                </a:rPr>
                <a:t>Organizational roles, responsibilities and authorities</a:t>
              </a:r>
            </a:p>
          </p:txBody>
        </p:sp>
        <p:sp>
          <p:nvSpPr>
            <p:cNvPr id="20" name="Rectangle 16">
              <a:extLst>
                <a:ext uri="{FF2B5EF4-FFF2-40B4-BE49-F238E27FC236}">
                  <a16:creationId xmlns:a16="http://schemas.microsoft.com/office/drawing/2014/main" id="{BA2CFE2C-3643-4BB6-9DE8-176F7C910450}"/>
                </a:ext>
              </a:extLst>
            </p:cNvPr>
            <p:cNvSpPr>
              <a:spLocks noChangeArrowheads="1"/>
            </p:cNvSpPr>
            <p:nvPr/>
          </p:nvSpPr>
          <p:spPr bwMode="auto">
            <a:xfrm>
              <a:off x="2307431" y="2049066"/>
              <a:ext cx="823913" cy="272653"/>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5.2 </a:t>
              </a:r>
            </a:p>
            <a:p>
              <a:pPr algn="ctr" hangingPunct="1">
                <a:lnSpc>
                  <a:spcPct val="100000"/>
                </a:lnSpc>
                <a:buClrTx/>
                <a:buFontTx/>
                <a:buNone/>
              </a:pPr>
              <a:r>
                <a:rPr lang="en-US" altLang="en-US" sz="675" b="1">
                  <a:solidFill>
                    <a:srgbClr val="71798C"/>
                  </a:solidFill>
                </a:rPr>
                <a:t>Policy</a:t>
              </a:r>
            </a:p>
          </p:txBody>
        </p:sp>
        <p:sp>
          <p:nvSpPr>
            <p:cNvPr id="21" name="Rectangle 17">
              <a:extLst>
                <a:ext uri="{FF2B5EF4-FFF2-40B4-BE49-F238E27FC236}">
                  <a16:creationId xmlns:a16="http://schemas.microsoft.com/office/drawing/2014/main" id="{B1E5F079-DAD5-43B8-9FED-F0CDA04318C7}"/>
                </a:ext>
              </a:extLst>
            </p:cNvPr>
            <p:cNvSpPr>
              <a:spLocks noChangeArrowheads="1"/>
            </p:cNvSpPr>
            <p:nvPr/>
          </p:nvSpPr>
          <p:spPr bwMode="auto">
            <a:xfrm>
              <a:off x="3219450" y="2633663"/>
              <a:ext cx="823913" cy="325041"/>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6.3 </a:t>
              </a:r>
            </a:p>
            <a:p>
              <a:pPr algn="ctr" hangingPunct="1">
                <a:lnSpc>
                  <a:spcPct val="100000"/>
                </a:lnSpc>
                <a:buClrTx/>
                <a:buFontTx/>
                <a:buNone/>
              </a:pPr>
              <a:r>
                <a:rPr lang="en-US" altLang="en-US" sz="675" b="1">
                  <a:solidFill>
                    <a:srgbClr val="71798C"/>
                  </a:solidFill>
                </a:rPr>
                <a:t>Planning of changes</a:t>
              </a:r>
            </a:p>
          </p:txBody>
        </p:sp>
        <p:cxnSp>
          <p:nvCxnSpPr>
            <p:cNvPr id="22" name="AutoShape 18">
              <a:extLst>
                <a:ext uri="{FF2B5EF4-FFF2-40B4-BE49-F238E27FC236}">
                  <a16:creationId xmlns:a16="http://schemas.microsoft.com/office/drawing/2014/main" id="{26638621-BE58-490A-836A-21A062000492}"/>
                </a:ext>
              </a:extLst>
            </p:cNvPr>
            <p:cNvCxnSpPr>
              <a:cxnSpLocks noChangeShapeType="1"/>
            </p:cNvCxnSpPr>
            <p:nvPr/>
          </p:nvCxnSpPr>
          <p:spPr bwMode="auto">
            <a:xfrm rot="5400000">
              <a:off x="2624138" y="1503760"/>
              <a:ext cx="191691"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19">
              <a:extLst>
                <a:ext uri="{FF2B5EF4-FFF2-40B4-BE49-F238E27FC236}">
                  <a16:creationId xmlns:a16="http://schemas.microsoft.com/office/drawing/2014/main" id="{B5CBF389-CA66-45FD-B3C5-FD7DB22F0EE0}"/>
                </a:ext>
              </a:extLst>
            </p:cNvPr>
            <p:cNvCxnSpPr>
              <a:cxnSpLocks noChangeShapeType="1"/>
            </p:cNvCxnSpPr>
            <p:nvPr/>
          </p:nvCxnSpPr>
          <p:spPr bwMode="auto">
            <a:xfrm rot="5400000">
              <a:off x="2656285" y="2383632"/>
              <a:ext cx="127397"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20">
              <a:extLst>
                <a:ext uri="{FF2B5EF4-FFF2-40B4-BE49-F238E27FC236}">
                  <a16:creationId xmlns:a16="http://schemas.microsoft.com/office/drawing/2014/main" id="{25B9AA1A-79A0-4C59-A5BB-62EFD57BF3B1}"/>
                </a:ext>
              </a:extLst>
            </p:cNvPr>
            <p:cNvCxnSpPr>
              <a:cxnSpLocks noChangeShapeType="1"/>
            </p:cNvCxnSpPr>
            <p:nvPr/>
          </p:nvCxnSpPr>
          <p:spPr bwMode="auto">
            <a:xfrm rot="5400000">
              <a:off x="2656285" y="1983582"/>
              <a:ext cx="127397"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21">
              <a:extLst>
                <a:ext uri="{FF2B5EF4-FFF2-40B4-BE49-F238E27FC236}">
                  <a16:creationId xmlns:a16="http://schemas.microsoft.com/office/drawing/2014/main" id="{ACB36052-032C-4F78-BE9B-9F02C191AA90}"/>
                </a:ext>
              </a:extLst>
            </p:cNvPr>
            <p:cNvCxnSpPr>
              <a:cxnSpLocks noChangeShapeType="1"/>
            </p:cNvCxnSpPr>
            <p:nvPr/>
          </p:nvCxnSpPr>
          <p:spPr bwMode="auto">
            <a:xfrm rot="5400000">
              <a:off x="1744862" y="1474589"/>
              <a:ext cx="133350"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22">
              <a:extLst>
                <a:ext uri="{FF2B5EF4-FFF2-40B4-BE49-F238E27FC236}">
                  <a16:creationId xmlns:a16="http://schemas.microsoft.com/office/drawing/2014/main" id="{C4DB0FF5-2910-4066-B24C-533D7DA421FE}"/>
                </a:ext>
              </a:extLst>
            </p:cNvPr>
            <p:cNvCxnSpPr>
              <a:cxnSpLocks noChangeShapeType="1"/>
            </p:cNvCxnSpPr>
            <p:nvPr/>
          </p:nvCxnSpPr>
          <p:spPr bwMode="auto">
            <a:xfrm rot="5400000">
              <a:off x="1747838" y="1914526"/>
              <a:ext cx="127397"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23">
              <a:extLst>
                <a:ext uri="{FF2B5EF4-FFF2-40B4-BE49-F238E27FC236}">
                  <a16:creationId xmlns:a16="http://schemas.microsoft.com/office/drawing/2014/main" id="{A5D95EB1-7761-434A-AA1F-3556D2456B88}"/>
                </a:ext>
              </a:extLst>
            </p:cNvPr>
            <p:cNvCxnSpPr>
              <a:cxnSpLocks noChangeShapeType="1"/>
            </p:cNvCxnSpPr>
            <p:nvPr/>
          </p:nvCxnSpPr>
          <p:spPr bwMode="auto">
            <a:xfrm rot="5400000">
              <a:off x="1747838" y="2314576"/>
              <a:ext cx="127397"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24">
              <a:extLst>
                <a:ext uri="{FF2B5EF4-FFF2-40B4-BE49-F238E27FC236}">
                  <a16:creationId xmlns:a16="http://schemas.microsoft.com/office/drawing/2014/main" id="{090C90CE-4B0F-4735-92C7-9C54E15DC908}"/>
                </a:ext>
              </a:extLst>
            </p:cNvPr>
            <p:cNvCxnSpPr>
              <a:cxnSpLocks noChangeShapeType="1"/>
            </p:cNvCxnSpPr>
            <p:nvPr/>
          </p:nvCxnSpPr>
          <p:spPr bwMode="auto">
            <a:xfrm rot="5400000">
              <a:off x="1747838" y="2714626"/>
              <a:ext cx="127397"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25">
              <a:extLst>
                <a:ext uri="{FF2B5EF4-FFF2-40B4-BE49-F238E27FC236}">
                  <a16:creationId xmlns:a16="http://schemas.microsoft.com/office/drawing/2014/main" id="{4D2D6C4D-FC41-4DE2-A569-BB939AC0BB33}"/>
                </a:ext>
              </a:extLst>
            </p:cNvPr>
            <p:cNvCxnSpPr>
              <a:cxnSpLocks noChangeShapeType="1"/>
            </p:cNvCxnSpPr>
            <p:nvPr/>
          </p:nvCxnSpPr>
          <p:spPr bwMode="auto">
            <a:xfrm rot="5400000">
              <a:off x="3557588" y="1483519"/>
              <a:ext cx="151210"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26">
              <a:extLst>
                <a:ext uri="{FF2B5EF4-FFF2-40B4-BE49-F238E27FC236}">
                  <a16:creationId xmlns:a16="http://schemas.microsoft.com/office/drawing/2014/main" id="{D110EC32-9066-44B3-AF29-03EA93F2BB6A}"/>
                </a:ext>
              </a:extLst>
            </p:cNvPr>
            <p:cNvCxnSpPr>
              <a:cxnSpLocks noChangeShapeType="1"/>
            </p:cNvCxnSpPr>
            <p:nvPr/>
          </p:nvCxnSpPr>
          <p:spPr bwMode="auto">
            <a:xfrm rot="5400000">
              <a:off x="3556397" y="2063353"/>
              <a:ext cx="153591"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AutoShape 27">
              <a:extLst>
                <a:ext uri="{FF2B5EF4-FFF2-40B4-BE49-F238E27FC236}">
                  <a16:creationId xmlns:a16="http://schemas.microsoft.com/office/drawing/2014/main" id="{BE571E18-55A9-427A-8E59-79237E35EF80}"/>
                </a:ext>
              </a:extLst>
            </p:cNvPr>
            <p:cNvCxnSpPr>
              <a:cxnSpLocks noChangeShapeType="1"/>
            </p:cNvCxnSpPr>
            <p:nvPr/>
          </p:nvCxnSpPr>
          <p:spPr bwMode="auto">
            <a:xfrm rot="5400000">
              <a:off x="3565327" y="2566392"/>
              <a:ext cx="133350" cy="5954"/>
            </a:xfrm>
            <a:prstGeom prst="bentConnector3">
              <a:avLst>
                <a:gd name="adj1" fmla="val 49898"/>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Rectangle 28">
              <a:extLst>
                <a:ext uri="{FF2B5EF4-FFF2-40B4-BE49-F238E27FC236}">
                  <a16:creationId xmlns:a16="http://schemas.microsoft.com/office/drawing/2014/main" id="{569E0AF4-CD0E-4582-BAE3-90A4A2EC7A3B}"/>
                </a:ext>
              </a:extLst>
            </p:cNvPr>
            <p:cNvSpPr>
              <a:spLocks noChangeArrowheads="1"/>
            </p:cNvSpPr>
            <p:nvPr/>
          </p:nvSpPr>
          <p:spPr bwMode="auto">
            <a:xfrm>
              <a:off x="5116116" y="959644"/>
              <a:ext cx="851297"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8 </a:t>
              </a:r>
            </a:p>
            <a:p>
              <a:pPr algn="ctr" hangingPunct="1">
                <a:lnSpc>
                  <a:spcPct val="100000"/>
                </a:lnSpc>
                <a:buClrTx/>
                <a:buFontTx/>
                <a:buNone/>
              </a:pPr>
              <a:r>
                <a:rPr lang="en-US" altLang="en-US" sz="825" b="1">
                  <a:solidFill>
                    <a:srgbClr val="71798C"/>
                  </a:solidFill>
                </a:rPr>
                <a:t>Operation</a:t>
              </a:r>
            </a:p>
          </p:txBody>
        </p:sp>
        <p:sp>
          <p:nvSpPr>
            <p:cNvPr id="33" name="Rectangle 29">
              <a:extLst>
                <a:ext uri="{FF2B5EF4-FFF2-40B4-BE49-F238E27FC236}">
                  <a16:creationId xmlns:a16="http://schemas.microsoft.com/office/drawing/2014/main" id="{B01D9C76-8DB4-49E6-8DFA-DE37001B4461}"/>
                </a:ext>
              </a:extLst>
            </p:cNvPr>
            <p:cNvSpPr>
              <a:spLocks noChangeArrowheads="1"/>
            </p:cNvSpPr>
            <p:nvPr/>
          </p:nvSpPr>
          <p:spPr bwMode="auto">
            <a:xfrm>
              <a:off x="6030516" y="959644"/>
              <a:ext cx="871538"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9 </a:t>
              </a:r>
            </a:p>
            <a:p>
              <a:pPr algn="ctr" hangingPunct="1">
                <a:lnSpc>
                  <a:spcPct val="100000"/>
                </a:lnSpc>
                <a:buClrTx/>
                <a:buFontTx/>
                <a:buNone/>
              </a:pPr>
              <a:r>
                <a:rPr lang="en-US" altLang="en-US" sz="825" b="1">
                  <a:solidFill>
                    <a:srgbClr val="71798C"/>
                  </a:solidFill>
                </a:rPr>
                <a:t>Performance Evaluation</a:t>
              </a:r>
            </a:p>
          </p:txBody>
        </p:sp>
        <p:sp>
          <p:nvSpPr>
            <p:cNvPr id="34" name="Rectangle 30">
              <a:extLst>
                <a:ext uri="{FF2B5EF4-FFF2-40B4-BE49-F238E27FC236}">
                  <a16:creationId xmlns:a16="http://schemas.microsoft.com/office/drawing/2014/main" id="{F3121F65-A2FC-45A7-B868-06E426EB0F4B}"/>
                </a:ext>
              </a:extLst>
            </p:cNvPr>
            <p:cNvSpPr>
              <a:spLocks noChangeArrowheads="1"/>
            </p:cNvSpPr>
            <p:nvPr/>
          </p:nvSpPr>
          <p:spPr bwMode="auto">
            <a:xfrm>
              <a:off x="6986587" y="959644"/>
              <a:ext cx="871538"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10 </a:t>
              </a:r>
            </a:p>
            <a:p>
              <a:pPr algn="ctr" hangingPunct="1">
                <a:lnSpc>
                  <a:spcPct val="100000"/>
                </a:lnSpc>
                <a:buClrTx/>
                <a:buFontTx/>
                <a:buNone/>
              </a:pPr>
              <a:r>
                <a:rPr lang="en-US" altLang="en-US" sz="825" b="1">
                  <a:solidFill>
                    <a:srgbClr val="71798C"/>
                  </a:solidFill>
                </a:rPr>
                <a:t>Improvement</a:t>
              </a:r>
            </a:p>
          </p:txBody>
        </p:sp>
        <p:sp>
          <p:nvSpPr>
            <p:cNvPr id="35" name="Rectangle 31">
              <a:extLst>
                <a:ext uri="{FF2B5EF4-FFF2-40B4-BE49-F238E27FC236}">
                  <a16:creationId xmlns:a16="http://schemas.microsoft.com/office/drawing/2014/main" id="{6068353C-6A8F-4347-A3A9-EFC47018023B}"/>
                </a:ext>
              </a:extLst>
            </p:cNvPr>
            <p:cNvSpPr>
              <a:spLocks noChangeArrowheads="1"/>
            </p:cNvSpPr>
            <p:nvPr/>
          </p:nvSpPr>
          <p:spPr bwMode="auto">
            <a:xfrm>
              <a:off x="6054328" y="1531144"/>
              <a:ext cx="823913" cy="495300"/>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9.1 </a:t>
              </a:r>
            </a:p>
            <a:p>
              <a:pPr algn="ctr" hangingPunct="1">
                <a:lnSpc>
                  <a:spcPct val="100000"/>
                </a:lnSpc>
                <a:buClrTx/>
                <a:buFontTx/>
                <a:buNone/>
              </a:pPr>
              <a:r>
                <a:rPr lang="en-US" altLang="en-US" sz="675" b="1">
                  <a:solidFill>
                    <a:srgbClr val="71798C"/>
                  </a:solidFill>
                </a:rPr>
                <a:t>Monitoring, measurement, analysis and evaluation</a:t>
              </a:r>
            </a:p>
          </p:txBody>
        </p:sp>
        <p:sp>
          <p:nvSpPr>
            <p:cNvPr id="36" name="Rectangle 32">
              <a:extLst>
                <a:ext uri="{FF2B5EF4-FFF2-40B4-BE49-F238E27FC236}">
                  <a16:creationId xmlns:a16="http://schemas.microsoft.com/office/drawing/2014/main" id="{F086C3D2-4733-4AEA-B522-62609F6B9118}"/>
                </a:ext>
              </a:extLst>
            </p:cNvPr>
            <p:cNvSpPr>
              <a:spLocks noChangeArrowheads="1"/>
            </p:cNvSpPr>
            <p:nvPr/>
          </p:nvSpPr>
          <p:spPr bwMode="auto">
            <a:xfrm>
              <a:off x="7010400" y="1894285"/>
              <a:ext cx="823913" cy="452438"/>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10.2 Nonconformity and corrective action</a:t>
              </a:r>
            </a:p>
          </p:txBody>
        </p:sp>
        <p:sp>
          <p:nvSpPr>
            <p:cNvPr id="37" name="Rectangle 33">
              <a:extLst>
                <a:ext uri="{FF2B5EF4-FFF2-40B4-BE49-F238E27FC236}">
                  <a16:creationId xmlns:a16="http://schemas.microsoft.com/office/drawing/2014/main" id="{DF5A3E38-A921-4C59-8E94-444BF22A74F1}"/>
                </a:ext>
              </a:extLst>
            </p:cNvPr>
            <p:cNvSpPr>
              <a:spLocks noChangeArrowheads="1"/>
            </p:cNvSpPr>
            <p:nvPr/>
          </p:nvSpPr>
          <p:spPr bwMode="auto">
            <a:xfrm>
              <a:off x="7010400" y="2493169"/>
              <a:ext cx="823913" cy="366713"/>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10.3 </a:t>
              </a:r>
            </a:p>
            <a:p>
              <a:pPr algn="ctr" hangingPunct="1">
                <a:lnSpc>
                  <a:spcPct val="100000"/>
                </a:lnSpc>
                <a:buClrTx/>
                <a:buFontTx/>
                <a:buNone/>
              </a:pPr>
              <a:r>
                <a:rPr lang="en-US" altLang="en-US" sz="675" b="1">
                  <a:solidFill>
                    <a:srgbClr val="71798C"/>
                  </a:solidFill>
                </a:rPr>
                <a:t>Continual improvement</a:t>
              </a:r>
            </a:p>
          </p:txBody>
        </p:sp>
        <p:sp>
          <p:nvSpPr>
            <p:cNvPr id="38" name="Rectangle 34">
              <a:extLst>
                <a:ext uri="{FF2B5EF4-FFF2-40B4-BE49-F238E27FC236}">
                  <a16:creationId xmlns:a16="http://schemas.microsoft.com/office/drawing/2014/main" id="{0D997D1E-257D-4D30-9CE6-EBE31EB15486}"/>
                </a:ext>
              </a:extLst>
            </p:cNvPr>
            <p:cNvSpPr>
              <a:spLocks noChangeArrowheads="1"/>
            </p:cNvSpPr>
            <p:nvPr/>
          </p:nvSpPr>
          <p:spPr bwMode="auto">
            <a:xfrm>
              <a:off x="6054328" y="3117056"/>
              <a:ext cx="823913" cy="272654"/>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9.2</a:t>
              </a:r>
            </a:p>
            <a:p>
              <a:pPr algn="ctr" hangingPunct="1">
                <a:lnSpc>
                  <a:spcPct val="100000"/>
                </a:lnSpc>
                <a:buClrTx/>
                <a:buFontTx/>
                <a:buNone/>
              </a:pPr>
              <a:r>
                <a:rPr lang="en-US" altLang="en-US" sz="675" b="1">
                  <a:solidFill>
                    <a:srgbClr val="71798C"/>
                  </a:solidFill>
                </a:rPr>
                <a:t>Internal audit</a:t>
              </a:r>
            </a:p>
          </p:txBody>
        </p:sp>
        <p:sp>
          <p:nvSpPr>
            <p:cNvPr id="39" name="Rectangle 35">
              <a:extLst>
                <a:ext uri="{FF2B5EF4-FFF2-40B4-BE49-F238E27FC236}">
                  <a16:creationId xmlns:a16="http://schemas.microsoft.com/office/drawing/2014/main" id="{C045403E-51B0-4A74-9D55-5F7C231501B0}"/>
                </a:ext>
              </a:extLst>
            </p:cNvPr>
            <p:cNvSpPr>
              <a:spLocks noChangeArrowheads="1"/>
            </p:cNvSpPr>
            <p:nvPr/>
          </p:nvSpPr>
          <p:spPr bwMode="auto">
            <a:xfrm>
              <a:off x="6054328" y="3531394"/>
              <a:ext cx="823913" cy="300038"/>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9.3 </a:t>
              </a:r>
            </a:p>
            <a:p>
              <a:pPr algn="ctr" hangingPunct="1">
                <a:lnSpc>
                  <a:spcPct val="100000"/>
                </a:lnSpc>
                <a:buClrTx/>
                <a:buFontTx/>
                <a:buNone/>
              </a:pPr>
              <a:r>
                <a:rPr lang="en-US" altLang="en-US" sz="675" b="1">
                  <a:solidFill>
                    <a:srgbClr val="71798C"/>
                  </a:solidFill>
                </a:rPr>
                <a:t>Management review</a:t>
              </a:r>
            </a:p>
          </p:txBody>
        </p:sp>
        <p:sp>
          <p:nvSpPr>
            <p:cNvPr id="40" name="Rectangle 36">
              <a:extLst>
                <a:ext uri="{FF2B5EF4-FFF2-40B4-BE49-F238E27FC236}">
                  <a16:creationId xmlns:a16="http://schemas.microsoft.com/office/drawing/2014/main" id="{9B048A16-6D8D-4593-B4F5-25E3D5ADACAA}"/>
                </a:ext>
              </a:extLst>
            </p:cNvPr>
            <p:cNvSpPr>
              <a:spLocks noChangeArrowheads="1"/>
            </p:cNvSpPr>
            <p:nvPr/>
          </p:nvSpPr>
          <p:spPr bwMode="auto">
            <a:xfrm>
              <a:off x="6054328" y="2155032"/>
              <a:ext cx="823913" cy="35480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9.1.2</a:t>
              </a:r>
            </a:p>
            <a:p>
              <a:pPr algn="ctr" hangingPunct="1">
                <a:lnSpc>
                  <a:spcPct val="100000"/>
                </a:lnSpc>
                <a:buClrTx/>
                <a:buFontTx/>
                <a:buNone/>
              </a:pPr>
              <a:r>
                <a:rPr lang="en-US" altLang="en-US" sz="675" b="1">
                  <a:solidFill>
                    <a:srgbClr val="71798C"/>
                  </a:solidFill>
                </a:rPr>
                <a:t>Customer satisfaction</a:t>
              </a:r>
            </a:p>
          </p:txBody>
        </p:sp>
        <p:sp>
          <p:nvSpPr>
            <p:cNvPr id="41" name="Rectangle 37">
              <a:extLst>
                <a:ext uri="{FF2B5EF4-FFF2-40B4-BE49-F238E27FC236}">
                  <a16:creationId xmlns:a16="http://schemas.microsoft.com/office/drawing/2014/main" id="{096646C7-8CC4-442C-83C7-6C5EB423D0E6}"/>
                </a:ext>
              </a:extLst>
            </p:cNvPr>
            <p:cNvSpPr>
              <a:spLocks noChangeArrowheads="1"/>
            </p:cNvSpPr>
            <p:nvPr/>
          </p:nvSpPr>
          <p:spPr bwMode="auto">
            <a:xfrm>
              <a:off x="6054328" y="2628901"/>
              <a:ext cx="823913" cy="35480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9.1.3 </a:t>
              </a:r>
            </a:p>
            <a:p>
              <a:pPr algn="ctr" hangingPunct="1">
                <a:lnSpc>
                  <a:spcPct val="100000"/>
                </a:lnSpc>
                <a:buClrTx/>
                <a:buFontTx/>
                <a:buNone/>
              </a:pPr>
              <a:r>
                <a:rPr lang="en-US" altLang="en-US" sz="675" b="1">
                  <a:solidFill>
                    <a:srgbClr val="71798C"/>
                  </a:solidFill>
                </a:rPr>
                <a:t>Analysis and evaluation</a:t>
              </a:r>
            </a:p>
          </p:txBody>
        </p:sp>
        <p:cxnSp>
          <p:nvCxnSpPr>
            <p:cNvPr id="42" name="AutoShape 38">
              <a:extLst>
                <a:ext uri="{FF2B5EF4-FFF2-40B4-BE49-F238E27FC236}">
                  <a16:creationId xmlns:a16="http://schemas.microsoft.com/office/drawing/2014/main" id="{8729D191-D2B3-42D3-8936-0057507D38FD}"/>
                </a:ext>
              </a:extLst>
            </p:cNvPr>
            <p:cNvCxnSpPr>
              <a:cxnSpLocks noChangeShapeType="1"/>
            </p:cNvCxnSpPr>
            <p:nvPr/>
          </p:nvCxnSpPr>
          <p:spPr bwMode="auto">
            <a:xfrm rot="5400000">
              <a:off x="5489972" y="1445419"/>
              <a:ext cx="90488" cy="19050"/>
            </a:xfrm>
            <a:prstGeom prst="bentConnector3">
              <a:avLst>
                <a:gd name="adj1" fmla="val 50000"/>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AutoShape 39">
              <a:extLst>
                <a:ext uri="{FF2B5EF4-FFF2-40B4-BE49-F238E27FC236}">
                  <a16:creationId xmlns:a16="http://schemas.microsoft.com/office/drawing/2014/main" id="{EDE7EF35-8CD3-49AC-8D04-944F6C67D31E}"/>
                </a:ext>
              </a:extLst>
            </p:cNvPr>
            <p:cNvCxnSpPr>
              <a:cxnSpLocks noChangeShapeType="1"/>
            </p:cNvCxnSpPr>
            <p:nvPr/>
          </p:nvCxnSpPr>
          <p:spPr bwMode="auto">
            <a:xfrm rot="16200000" flipH="1">
              <a:off x="5486400" y="1980010"/>
              <a:ext cx="84535" cy="1190"/>
            </a:xfrm>
            <a:prstGeom prst="bentConnector3">
              <a:avLst>
                <a:gd name="adj1" fmla="val 50000"/>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AutoShape 40">
              <a:extLst>
                <a:ext uri="{FF2B5EF4-FFF2-40B4-BE49-F238E27FC236}">
                  <a16:creationId xmlns:a16="http://schemas.microsoft.com/office/drawing/2014/main" id="{30517286-0906-44C4-B1D1-045072B393AC}"/>
                </a:ext>
              </a:extLst>
            </p:cNvPr>
            <p:cNvCxnSpPr>
              <a:cxnSpLocks noChangeShapeType="1"/>
            </p:cNvCxnSpPr>
            <p:nvPr/>
          </p:nvCxnSpPr>
          <p:spPr bwMode="auto">
            <a:xfrm rot="5400000">
              <a:off x="6405563" y="1469232"/>
              <a:ext cx="122635"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AutoShape 41">
              <a:extLst>
                <a:ext uri="{FF2B5EF4-FFF2-40B4-BE49-F238E27FC236}">
                  <a16:creationId xmlns:a16="http://schemas.microsoft.com/office/drawing/2014/main" id="{1C7765EA-E642-4A30-BC41-36513AC5005E}"/>
                </a:ext>
              </a:extLst>
            </p:cNvPr>
            <p:cNvCxnSpPr>
              <a:cxnSpLocks noChangeShapeType="1"/>
            </p:cNvCxnSpPr>
            <p:nvPr/>
          </p:nvCxnSpPr>
          <p:spPr bwMode="auto">
            <a:xfrm rot="5400000">
              <a:off x="6401991" y="2089547"/>
              <a:ext cx="129779"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AutoShape 42">
              <a:extLst>
                <a:ext uri="{FF2B5EF4-FFF2-40B4-BE49-F238E27FC236}">
                  <a16:creationId xmlns:a16="http://schemas.microsoft.com/office/drawing/2014/main" id="{B7730930-AA97-4ED1-A64F-8CE38C127AE6}"/>
                </a:ext>
              </a:extLst>
            </p:cNvPr>
            <p:cNvCxnSpPr>
              <a:cxnSpLocks noChangeShapeType="1"/>
            </p:cNvCxnSpPr>
            <p:nvPr/>
          </p:nvCxnSpPr>
          <p:spPr bwMode="auto">
            <a:xfrm rot="5400000">
              <a:off x="6407349" y="2567583"/>
              <a:ext cx="119063"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AutoShape 43">
              <a:extLst>
                <a:ext uri="{FF2B5EF4-FFF2-40B4-BE49-F238E27FC236}">
                  <a16:creationId xmlns:a16="http://schemas.microsoft.com/office/drawing/2014/main" id="{422C41E4-1595-4D12-BD1F-8059AAB83DD2}"/>
                </a:ext>
              </a:extLst>
            </p:cNvPr>
            <p:cNvCxnSpPr>
              <a:cxnSpLocks noChangeShapeType="1"/>
            </p:cNvCxnSpPr>
            <p:nvPr/>
          </p:nvCxnSpPr>
          <p:spPr bwMode="auto">
            <a:xfrm rot="5400000">
              <a:off x="6400205" y="3048595"/>
              <a:ext cx="133350"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44">
              <a:extLst>
                <a:ext uri="{FF2B5EF4-FFF2-40B4-BE49-F238E27FC236}">
                  <a16:creationId xmlns:a16="http://schemas.microsoft.com/office/drawing/2014/main" id="{3C9A6F57-5155-4F7C-B102-B3A5614042C2}"/>
                </a:ext>
              </a:extLst>
            </p:cNvPr>
            <p:cNvCxnSpPr>
              <a:cxnSpLocks noChangeShapeType="1"/>
            </p:cNvCxnSpPr>
            <p:nvPr/>
          </p:nvCxnSpPr>
          <p:spPr bwMode="auto">
            <a:xfrm rot="5400000">
              <a:off x="6395443" y="3459361"/>
              <a:ext cx="142875"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AutoShape 45">
              <a:extLst>
                <a:ext uri="{FF2B5EF4-FFF2-40B4-BE49-F238E27FC236}">
                  <a16:creationId xmlns:a16="http://schemas.microsoft.com/office/drawing/2014/main" id="{73097050-F546-46DB-A304-94205224B803}"/>
                </a:ext>
              </a:extLst>
            </p:cNvPr>
            <p:cNvCxnSpPr>
              <a:cxnSpLocks noChangeShapeType="1"/>
            </p:cNvCxnSpPr>
            <p:nvPr/>
          </p:nvCxnSpPr>
          <p:spPr bwMode="auto">
            <a:xfrm rot="5400000">
              <a:off x="7359253" y="1829991"/>
              <a:ext cx="127397"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46">
              <a:extLst>
                <a:ext uri="{FF2B5EF4-FFF2-40B4-BE49-F238E27FC236}">
                  <a16:creationId xmlns:a16="http://schemas.microsoft.com/office/drawing/2014/main" id="{266A03FA-7A32-4299-9DB7-9D22E391FEA8}"/>
                </a:ext>
              </a:extLst>
            </p:cNvPr>
            <p:cNvCxnSpPr>
              <a:cxnSpLocks noChangeShapeType="1"/>
            </p:cNvCxnSpPr>
            <p:nvPr/>
          </p:nvCxnSpPr>
          <p:spPr bwMode="auto">
            <a:xfrm rot="5400000">
              <a:off x="7349133" y="2417564"/>
              <a:ext cx="147638"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 name="Rectangle 47">
              <a:extLst>
                <a:ext uri="{FF2B5EF4-FFF2-40B4-BE49-F238E27FC236}">
                  <a16:creationId xmlns:a16="http://schemas.microsoft.com/office/drawing/2014/main" id="{F2489C18-8B06-47AD-9E9B-62E9E23602B7}"/>
                </a:ext>
              </a:extLst>
            </p:cNvPr>
            <p:cNvSpPr>
              <a:spLocks noChangeArrowheads="1"/>
            </p:cNvSpPr>
            <p:nvPr/>
          </p:nvSpPr>
          <p:spPr bwMode="auto">
            <a:xfrm>
              <a:off x="4155282" y="959644"/>
              <a:ext cx="850106"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825" b="1">
                  <a:solidFill>
                    <a:srgbClr val="71798C"/>
                  </a:solidFill>
                </a:rPr>
                <a:t>7 </a:t>
              </a:r>
            </a:p>
            <a:p>
              <a:pPr algn="ctr" hangingPunct="1">
                <a:lnSpc>
                  <a:spcPct val="100000"/>
                </a:lnSpc>
                <a:buClrTx/>
                <a:buFontTx/>
                <a:buNone/>
              </a:pPr>
              <a:r>
                <a:rPr lang="en-US" altLang="en-US" sz="825" b="1">
                  <a:solidFill>
                    <a:srgbClr val="71798C"/>
                  </a:solidFill>
                </a:rPr>
                <a:t>Support</a:t>
              </a:r>
            </a:p>
          </p:txBody>
        </p:sp>
        <p:sp>
          <p:nvSpPr>
            <p:cNvPr id="52" name="Rectangle 48">
              <a:extLst>
                <a:ext uri="{FF2B5EF4-FFF2-40B4-BE49-F238E27FC236}">
                  <a16:creationId xmlns:a16="http://schemas.microsoft.com/office/drawing/2014/main" id="{244E2871-1C28-4B38-813D-E13F6DC34180}"/>
                </a:ext>
              </a:extLst>
            </p:cNvPr>
            <p:cNvSpPr>
              <a:spLocks noChangeArrowheads="1"/>
            </p:cNvSpPr>
            <p:nvPr/>
          </p:nvSpPr>
          <p:spPr bwMode="auto">
            <a:xfrm>
              <a:off x="4132660" y="1531144"/>
              <a:ext cx="895350" cy="2214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7.1 </a:t>
              </a:r>
            </a:p>
            <a:p>
              <a:pPr algn="ctr" hangingPunct="1">
                <a:lnSpc>
                  <a:spcPct val="100000"/>
                </a:lnSpc>
                <a:buClrTx/>
                <a:buFontTx/>
                <a:buNone/>
              </a:pPr>
              <a:r>
                <a:rPr lang="en-US" altLang="en-US" sz="675" b="1">
                  <a:solidFill>
                    <a:srgbClr val="71798C"/>
                  </a:solidFill>
                </a:rPr>
                <a:t>Resources</a:t>
              </a:r>
            </a:p>
          </p:txBody>
        </p:sp>
        <p:sp>
          <p:nvSpPr>
            <p:cNvPr id="53" name="Rectangle 49">
              <a:extLst>
                <a:ext uri="{FF2B5EF4-FFF2-40B4-BE49-F238E27FC236}">
                  <a16:creationId xmlns:a16="http://schemas.microsoft.com/office/drawing/2014/main" id="{5B7D4466-02BA-499C-8F1B-39D233D6A936}"/>
                </a:ext>
              </a:extLst>
            </p:cNvPr>
            <p:cNvSpPr>
              <a:spLocks noChangeArrowheads="1"/>
            </p:cNvSpPr>
            <p:nvPr/>
          </p:nvSpPr>
          <p:spPr bwMode="auto">
            <a:xfrm>
              <a:off x="4138613" y="2244329"/>
              <a:ext cx="895350" cy="2214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7.3 </a:t>
              </a:r>
            </a:p>
            <a:p>
              <a:pPr algn="ctr" hangingPunct="1">
                <a:lnSpc>
                  <a:spcPct val="100000"/>
                </a:lnSpc>
                <a:buClrTx/>
                <a:buFontTx/>
                <a:buNone/>
              </a:pPr>
              <a:r>
                <a:rPr lang="en-US" altLang="en-US" sz="675" b="1">
                  <a:solidFill>
                    <a:srgbClr val="71798C"/>
                  </a:solidFill>
                </a:rPr>
                <a:t>Awareness</a:t>
              </a:r>
            </a:p>
          </p:txBody>
        </p:sp>
        <p:sp>
          <p:nvSpPr>
            <p:cNvPr id="54" name="Rectangle 50">
              <a:extLst>
                <a:ext uri="{FF2B5EF4-FFF2-40B4-BE49-F238E27FC236}">
                  <a16:creationId xmlns:a16="http://schemas.microsoft.com/office/drawing/2014/main" id="{6C505295-27FD-49D5-9144-87E1E152FDA3}"/>
                </a:ext>
              </a:extLst>
            </p:cNvPr>
            <p:cNvSpPr>
              <a:spLocks noChangeArrowheads="1"/>
            </p:cNvSpPr>
            <p:nvPr/>
          </p:nvSpPr>
          <p:spPr bwMode="auto">
            <a:xfrm>
              <a:off x="4143375" y="2620567"/>
              <a:ext cx="895350" cy="221456"/>
            </a:xfrm>
            <a:prstGeom prst="rect">
              <a:avLst/>
            </a:prstGeom>
            <a:solidFill>
              <a:srgbClr val="F2F2F2"/>
            </a:solidFill>
            <a:ln w="9360" cap="flat">
              <a:solidFill>
                <a:srgbClr val="6D768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7.4 </a:t>
              </a:r>
            </a:p>
            <a:p>
              <a:pPr algn="ctr" hangingPunct="1">
                <a:lnSpc>
                  <a:spcPct val="100000"/>
                </a:lnSpc>
                <a:buClrTx/>
                <a:buFontTx/>
                <a:buNone/>
              </a:pPr>
              <a:r>
                <a:rPr lang="en-US" altLang="en-US" sz="675" b="1">
                  <a:solidFill>
                    <a:srgbClr val="71798C"/>
                  </a:solidFill>
                </a:rPr>
                <a:t>Communication</a:t>
              </a:r>
            </a:p>
          </p:txBody>
        </p:sp>
        <p:sp>
          <p:nvSpPr>
            <p:cNvPr id="55" name="Rectangle 51">
              <a:extLst>
                <a:ext uri="{FF2B5EF4-FFF2-40B4-BE49-F238E27FC236}">
                  <a16:creationId xmlns:a16="http://schemas.microsoft.com/office/drawing/2014/main" id="{FA994497-0716-4E01-A7BF-DDFDF139759E}"/>
                </a:ext>
              </a:extLst>
            </p:cNvPr>
            <p:cNvSpPr>
              <a:spLocks noChangeArrowheads="1"/>
            </p:cNvSpPr>
            <p:nvPr/>
          </p:nvSpPr>
          <p:spPr bwMode="auto">
            <a:xfrm>
              <a:off x="4138613" y="2997994"/>
              <a:ext cx="895350" cy="335756"/>
            </a:xfrm>
            <a:prstGeom prst="rect">
              <a:avLst/>
            </a:prstGeom>
            <a:solidFill>
              <a:srgbClr val="F2F2F2"/>
            </a:solidFill>
            <a:ln w="9360" cap="flat">
              <a:solidFill>
                <a:srgbClr val="6D768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7.5 </a:t>
              </a:r>
            </a:p>
            <a:p>
              <a:pPr algn="ctr" hangingPunct="1">
                <a:lnSpc>
                  <a:spcPct val="100000"/>
                </a:lnSpc>
                <a:buClrTx/>
                <a:buFontTx/>
                <a:buNone/>
              </a:pPr>
              <a:r>
                <a:rPr lang="en-US" altLang="en-US" sz="675" b="1">
                  <a:solidFill>
                    <a:srgbClr val="71798C"/>
                  </a:solidFill>
                </a:rPr>
                <a:t>Documented information</a:t>
              </a:r>
            </a:p>
          </p:txBody>
        </p:sp>
        <p:sp>
          <p:nvSpPr>
            <p:cNvPr id="56" name="Rectangle 52">
              <a:extLst>
                <a:ext uri="{FF2B5EF4-FFF2-40B4-BE49-F238E27FC236}">
                  <a16:creationId xmlns:a16="http://schemas.microsoft.com/office/drawing/2014/main" id="{9A0995AA-8342-4907-A82E-FD14364F135F}"/>
                </a:ext>
              </a:extLst>
            </p:cNvPr>
            <p:cNvSpPr>
              <a:spLocks noChangeArrowheads="1"/>
            </p:cNvSpPr>
            <p:nvPr/>
          </p:nvSpPr>
          <p:spPr bwMode="auto">
            <a:xfrm>
              <a:off x="4138613" y="1899048"/>
              <a:ext cx="895350" cy="2214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7.2 </a:t>
              </a:r>
            </a:p>
            <a:p>
              <a:pPr algn="ctr" hangingPunct="1">
                <a:lnSpc>
                  <a:spcPct val="100000"/>
                </a:lnSpc>
                <a:buClrTx/>
                <a:buFontTx/>
                <a:buNone/>
              </a:pPr>
              <a:r>
                <a:rPr lang="en-US" altLang="en-US" sz="675" b="1">
                  <a:solidFill>
                    <a:srgbClr val="71798C"/>
                  </a:solidFill>
                </a:rPr>
                <a:t>Competence</a:t>
              </a:r>
            </a:p>
          </p:txBody>
        </p:sp>
        <p:cxnSp>
          <p:nvCxnSpPr>
            <p:cNvPr id="57" name="AutoShape 53">
              <a:extLst>
                <a:ext uri="{FF2B5EF4-FFF2-40B4-BE49-F238E27FC236}">
                  <a16:creationId xmlns:a16="http://schemas.microsoft.com/office/drawing/2014/main" id="{C71E8658-56F8-493D-9830-E1EB508943EF}"/>
                </a:ext>
              </a:extLst>
            </p:cNvPr>
            <p:cNvCxnSpPr>
              <a:cxnSpLocks noChangeShapeType="1"/>
            </p:cNvCxnSpPr>
            <p:nvPr/>
          </p:nvCxnSpPr>
          <p:spPr bwMode="auto">
            <a:xfrm rot="5400000">
              <a:off x="4525566" y="1469232"/>
              <a:ext cx="122635"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AutoShape 54">
              <a:extLst>
                <a:ext uri="{FF2B5EF4-FFF2-40B4-BE49-F238E27FC236}">
                  <a16:creationId xmlns:a16="http://schemas.microsoft.com/office/drawing/2014/main" id="{C6A330DC-96E7-41C0-BC11-80F0E5B1BCED}"/>
                </a:ext>
              </a:extLst>
            </p:cNvPr>
            <p:cNvCxnSpPr>
              <a:cxnSpLocks noChangeShapeType="1"/>
            </p:cNvCxnSpPr>
            <p:nvPr/>
          </p:nvCxnSpPr>
          <p:spPr bwMode="auto">
            <a:xfrm rot="5400000">
              <a:off x="4521399" y="1816299"/>
              <a:ext cx="130969"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AutoShape 55">
              <a:extLst>
                <a:ext uri="{FF2B5EF4-FFF2-40B4-BE49-F238E27FC236}">
                  <a16:creationId xmlns:a16="http://schemas.microsoft.com/office/drawing/2014/main" id="{D845066B-AC26-4849-B03F-1C0D7B2C769D}"/>
                </a:ext>
              </a:extLst>
            </p:cNvPr>
            <p:cNvCxnSpPr>
              <a:cxnSpLocks noChangeShapeType="1"/>
            </p:cNvCxnSpPr>
            <p:nvPr/>
          </p:nvCxnSpPr>
          <p:spPr bwMode="auto">
            <a:xfrm rot="5400000">
              <a:off x="4529733" y="2158008"/>
              <a:ext cx="114300"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AutoShape 56">
              <a:extLst>
                <a:ext uri="{FF2B5EF4-FFF2-40B4-BE49-F238E27FC236}">
                  <a16:creationId xmlns:a16="http://schemas.microsoft.com/office/drawing/2014/main" id="{D2FDBF2B-DF4C-4366-AD49-D780A7C3B1E1}"/>
                </a:ext>
              </a:extLst>
            </p:cNvPr>
            <p:cNvCxnSpPr>
              <a:cxnSpLocks noChangeShapeType="1"/>
            </p:cNvCxnSpPr>
            <p:nvPr/>
          </p:nvCxnSpPr>
          <p:spPr bwMode="auto">
            <a:xfrm rot="5400000">
              <a:off x="4524970" y="2534245"/>
              <a:ext cx="119063"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AutoShape 57">
              <a:extLst>
                <a:ext uri="{FF2B5EF4-FFF2-40B4-BE49-F238E27FC236}">
                  <a16:creationId xmlns:a16="http://schemas.microsoft.com/office/drawing/2014/main" id="{BD4EB581-5D88-448A-9EE2-CEF863A251E5}"/>
                </a:ext>
              </a:extLst>
            </p:cNvPr>
            <p:cNvCxnSpPr>
              <a:cxnSpLocks noChangeShapeType="1"/>
            </p:cNvCxnSpPr>
            <p:nvPr/>
          </p:nvCxnSpPr>
          <p:spPr bwMode="auto">
            <a:xfrm rot="5400000">
              <a:off x="5434013" y="4502944"/>
              <a:ext cx="122635"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AutoShape 58">
              <a:extLst>
                <a:ext uri="{FF2B5EF4-FFF2-40B4-BE49-F238E27FC236}">
                  <a16:creationId xmlns:a16="http://schemas.microsoft.com/office/drawing/2014/main" id="{DACC6455-936E-4697-B0F2-72273B67184F}"/>
                </a:ext>
              </a:extLst>
            </p:cNvPr>
            <p:cNvCxnSpPr>
              <a:cxnSpLocks noChangeShapeType="1"/>
            </p:cNvCxnSpPr>
            <p:nvPr/>
          </p:nvCxnSpPr>
          <p:spPr bwMode="auto">
            <a:xfrm rot="5400000">
              <a:off x="5452467" y="2484240"/>
              <a:ext cx="121444" cy="3572"/>
            </a:xfrm>
            <a:prstGeom prst="bentConnector2">
              <a:avLst/>
            </a:prstGeom>
            <a:noFill/>
            <a:ln w="9360" cap="flat">
              <a:solidFill>
                <a:srgbClr val="6D768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59">
              <a:extLst>
                <a:ext uri="{FF2B5EF4-FFF2-40B4-BE49-F238E27FC236}">
                  <a16:creationId xmlns:a16="http://schemas.microsoft.com/office/drawing/2014/main" id="{53ED89F5-86F8-4D62-A492-0B0B7509A4FC}"/>
                </a:ext>
              </a:extLst>
            </p:cNvPr>
            <p:cNvCxnSpPr>
              <a:cxnSpLocks noChangeShapeType="1"/>
            </p:cNvCxnSpPr>
            <p:nvPr/>
          </p:nvCxnSpPr>
          <p:spPr bwMode="auto">
            <a:xfrm rot="5400000">
              <a:off x="5471518" y="3022402"/>
              <a:ext cx="114300"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AutoShape 60">
              <a:extLst>
                <a:ext uri="{FF2B5EF4-FFF2-40B4-BE49-F238E27FC236}">
                  <a16:creationId xmlns:a16="http://schemas.microsoft.com/office/drawing/2014/main" id="{35AC3C1D-ADD6-4987-A421-D651134DAC14}"/>
                </a:ext>
              </a:extLst>
            </p:cNvPr>
            <p:cNvCxnSpPr>
              <a:cxnSpLocks noChangeShapeType="1"/>
            </p:cNvCxnSpPr>
            <p:nvPr/>
          </p:nvCxnSpPr>
          <p:spPr bwMode="auto">
            <a:xfrm rot="5400000">
              <a:off x="5466160" y="4080272"/>
              <a:ext cx="72629"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5" name="Rectangle 61">
              <a:extLst>
                <a:ext uri="{FF2B5EF4-FFF2-40B4-BE49-F238E27FC236}">
                  <a16:creationId xmlns:a16="http://schemas.microsoft.com/office/drawing/2014/main" id="{8051DD7C-0141-4677-A9CE-9F0B41134EBA}"/>
                </a:ext>
              </a:extLst>
            </p:cNvPr>
            <p:cNvSpPr>
              <a:spLocks noChangeArrowheads="1"/>
            </p:cNvSpPr>
            <p:nvPr/>
          </p:nvSpPr>
          <p:spPr bwMode="auto">
            <a:xfrm>
              <a:off x="6974681" y="1538288"/>
              <a:ext cx="895350" cy="2214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tIns="33750" rIns="3429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10.1 </a:t>
              </a:r>
            </a:p>
            <a:p>
              <a:pPr algn="ctr" hangingPunct="1">
                <a:lnSpc>
                  <a:spcPct val="100000"/>
                </a:lnSpc>
                <a:buClrTx/>
                <a:buFontTx/>
                <a:buNone/>
              </a:pPr>
              <a:r>
                <a:rPr lang="en-US" altLang="en-US" sz="675" b="1">
                  <a:solidFill>
                    <a:srgbClr val="71798C"/>
                  </a:solidFill>
                </a:rPr>
                <a:t>General</a:t>
              </a:r>
            </a:p>
          </p:txBody>
        </p:sp>
        <p:cxnSp>
          <p:nvCxnSpPr>
            <p:cNvPr id="66" name="AutoShape 62">
              <a:extLst>
                <a:ext uri="{FF2B5EF4-FFF2-40B4-BE49-F238E27FC236}">
                  <a16:creationId xmlns:a16="http://schemas.microsoft.com/office/drawing/2014/main" id="{E25ED30E-EADF-4B10-A2ED-45E6AF030DD2}"/>
                </a:ext>
              </a:extLst>
            </p:cNvPr>
            <p:cNvCxnSpPr>
              <a:cxnSpLocks noChangeShapeType="1"/>
            </p:cNvCxnSpPr>
            <p:nvPr/>
          </p:nvCxnSpPr>
          <p:spPr bwMode="auto">
            <a:xfrm rot="5400000">
              <a:off x="7361635" y="1477566"/>
              <a:ext cx="122634"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7" name="Rectangle 63">
              <a:extLst>
                <a:ext uri="{FF2B5EF4-FFF2-40B4-BE49-F238E27FC236}">
                  <a16:creationId xmlns:a16="http://schemas.microsoft.com/office/drawing/2014/main" id="{0432E4E2-4290-4AFE-AD97-0E97F641224E}"/>
                </a:ext>
              </a:extLst>
            </p:cNvPr>
            <p:cNvSpPr>
              <a:spLocks noChangeArrowheads="1"/>
            </p:cNvSpPr>
            <p:nvPr/>
          </p:nvSpPr>
          <p:spPr bwMode="auto">
            <a:xfrm>
              <a:off x="5080397" y="4131469"/>
              <a:ext cx="851297" cy="342900"/>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33750" rIns="2700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8.6</a:t>
              </a:r>
            </a:p>
            <a:p>
              <a:pPr algn="ctr" hangingPunct="1">
                <a:lnSpc>
                  <a:spcPct val="100000"/>
                </a:lnSpc>
                <a:buClrTx/>
                <a:buFontTx/>
                <a:buNone/>
              </a:pPr>
              <a:r>
                <a:rPr lang="en-US" altLang="en-US" sz="675" b="1">
                  <a:solidFill>
                    <a:srgbClr val="71798C"/>
                  </a:solidFill>
                </a:rPr>
                <a:t>Release of</a:t>
              </a:r>
              <a:br>
                <a:rPr lang="en-US" altLang="en-US" sz="675" b="1">
                  <a:solidFill>
                    <a:srgbClr val="71798C"/>
                  </a:solidFill>
                </a:rPr>
              </a:br>
              <a:r>
                <a:rPr lang="en-US" altLang="en-US" sz="675" b="1">
                  <a:solidFill>
                    <a:srgbClr val="71798C"/>
                  </a:solidFill>
                </a:rPr>
                <a:t> </a:t>
              </a:r>
              <a:r>
                <a:rPr lang="en-US" altLang="en-US" sz="600" b="1">
                  <a:solidFill>
                    <a:srgbClr val="71798C"/>
                  </a:solidFill>
                </a:rPr>
                <a:t>products &amp; services</a:t>
              </a:r>
            </a:p>
          </p:txBody>
        </p:sp>
        <p:sp>
          <p:nvSpPr>
            <p:cNvPr id="68" name="Rectangle 64">
              <a:extLst>
                <a:ext uri="{FF2B5EF4-FFF2-40B4-BE49-F238E27FC236}">
                  <a16:creationId xmlns:a16="http://schemas.microsoft.com/office/drawing/2014/main" id="{5FAD2101-CB2C-41E6-8679-0AA9F0D71048}"/>
                </a:ext>
              </a:extLst>
            </p:cNvPr>
            <p:cNvSpPr>
              <a:spLocks noChangeArrowheads="1"/>
            </p:cNvSpPr>
            <p:nvPr/>
          </p:nvSpPr>
          <p:spPr bwMode="auto">
            <a:xfrm>
              <a:off x="5088732" y="4564857"/>
              <a:ext cx="851297" cy="454819"/>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33750" rIns="2700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8.7</a:t>
              </a:r>
            </a:p>
            <a:p>
              <a:pPr algn="ctr" hangingPunct="1">
                <a:lnSpc>
                  <a:spcPct val="100000"/>
                </a:lnSpc>
                <a:buClrTx/>
                <a:buFontTx/>
                <a:buNone/>
              </a:pPr>
              <a:r>
                <a:rPr lang="en-US" altLang="en-US" sz="675" b="1">
                  <a:solidFill>
                    <a:srgbClr val="71798C"/>
                  </a:solidFill>
                </a:rPr>
                <a:t>Control of nonconforming outputs</a:t>
              </a:r>
            </a:p>
          </p:txBody>
        </p:sp>
        <p:cxnSp>
          <p:nvCxnSpPr>
            <p:cNvPr id="69" name="AutoShape 65">
              <a:extLst>
                <a:ext uri="{FF2B5EF4-FFF2-40B4-BE49-F238E27FC236}">
                  <a16:creationId xmlns:a16="http://schemas.microsoft.com/office/drawing/2014/main" id="{0240A2BF-7E46-406A-915C-27BF71113544}"/>
                </a:ext>
              </a:extLst>
            </p:cNvPr>
            <p:cNvCxnSpPr>
              <a:cxnSpLocks noChangeShapeType="1"/>
            </p:cNvCxnSpPr>
            <p:nvPr/>
          </p:nvCxnSpPr>
          <p:spPr bwMode="auto">
            <a:xfrm rot="5400000">
              <a:off x="4530924" y="2905720"/>
              <a:ext cx="119063"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AutoShape 66">
              <a:extLst>
                <a:ext uri="{FF2B5EF4-FFF2-40B4-BE49-F238E27FC236}">
                  <a16:creationId xmlns:a16="http://schemas.microsoft.com/office/drawing/2014/main" id="{548DBD6F-B0DD-4EF5-815C-E1C9B41C1FD0}"/>
                </a:ext>
              </a:extLst>
            </p:cNvPr>
            <p:cNvCxnSpPr>
              <a:cxnSpLocks noChangeShapeType="1"/>
            </p:cNvCxnSpPr>
            <p:nvPr/>
          </p:nvCxnSpPr>
          <p:spPr bwMode="auto">
            <a:xfrm rot="5400000">
              <a:off x="5485210" y="3646885"/>
              <a:ext cx="72629" cy="3572"/>
            </a:xfrm>
            <a:prstGeom prst="bentConnector2">
              <a:avLst/>
            </a:prstGeom>
            <a:noFill/>
            <a:ln w="9360" cap="flat">
              <a:solidFill>
                <a:srgbClr val="808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 name="Rectangle 67">
              <a:extLst>
                <a:ext uri="{FF2B5EF4-FFF2-40B4-BE49-F238E27FC236}">
                  <a16:creationId xmlns:a16="http://schemas.microsoft.com/office/drawing/2014/main" id="{39F4454B-F54A-4AF0-8CBE-C5A2C7F91659}"/>
                </a:ext>
              </a:extLst>
            </p:cNvPr>
            <p:cNvSpPr>
              <a:spLocks noChangeArrowheads="1"/>
            </p:cNvSpPr>
            <p:nvPr/>
          </p:nvSpPr>
          <p:spPr bwMode="auto">
            <a:xfrm>
              <a:off x="5088732" y="3699272"/>
              <a:ext cx="851297" cy="342900"/>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33750" rIns="2700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8.5</a:t>
              </a:r>
            </a:p>
            <a:p>
              <a:pPr algn="ctr" hangingPunct="1">
                <a:lnSpc>
                  <a:spcPct val="100000"/>
                </a:lnSpc>
                <a:buClrTx/>
                <a:buFontTx/>
                <a:buNone/>
              </a:pPr>
              <a:r>
                <a:rPr lang="en-US" altLang="en-US" sz="675" b="1">
                  <a:solidFill>
                    <a:srgbClr val="71798C"/>
                  </a:solidFill>
                </a:rPr>
                <a:t>Production and service provision</a:t>
              </a:r>
            </a:p>
          </p:txBody>
        </p:sp>
        <p:sp>
          <p:nvSpPr>
            <p:cNvPr id="72" name="Rectangle 68">
              <a:extLst>
                <a:ext uri="{FF2B5EF4-FFF2-40B4-BE49-F238E27FC236}">
                  <a16:creationId xmlns:a16="http://schemas.microsoft.com/office/drawing/2014/main" id="{4C68AE44-C230-4B4A-B51D-B6EEE05DF3CA}"/>
                </a:ext>
              </a:extLst>
            </p:cNvPr>
            <p:cNvSpPr>
              <a:spLocks noChangeArrowheads="1"/>
            </p:cNvSpPr>
            <p:nvPr/>
          </p:nvSpPr>
          <p:spPr bwMode="auto">
            <a:xfrm>
              <a:off x="5094685" y="3074194"/>
              <a:ext cx="851297" cy="552450"/>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33750" rIns="2700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8.4</a:t>
              </a:r>
            </a:p>
            <a:p>
              <a:pPr algn="ctr" hangingPunct="1">
                <a:lnSpc>
                  <a:spcPct val="100000"/>
                </a:lnSpc>
                <a:buClrTx/>
                <a:buFontTx/>
                <a:buNone/>
              </a:pPr>
              <a:r>
                <a:rPr lang="en-US" altLang="en-US" sz="675" b="1">
                  <a:solidFill>
                    <a:srgbClr val="71798C"/>
                  </a:solidFill>
                </a:rPr>
                <a:t>Control of externally provided </a:t>
              </a:r>
              <a:r>
                <a:rPr lang="en-US" altLang="en-US" sz="600" b="1">
                  <a:solidFill>
                    <a:srgbClr val="71798C"/>
                  </a:solidFill>
                </a:rPr>
                <a:t>processes, products &amp; services</a:t>
              </a:r>
            </a:p>
          </p:txBody>
        </p:sp>
        <p:sp>
          <p:nvSpPr>
            <p:cNvPr id="73" name="Rectangle 69">
              <a:extLst>
                <a:ext uri="{FF2B5EF4-FFF2-40B4-BE49-F238E27FC236}">
                  <a16:creationId xmlns:a16="http://schemas.microsoft.com/office/drawing/2014/main" id="{D1F75034-6101-4FB9-B704-9E797AE6043F}"/>
                </a:ext>
              </a:extLst>
            </p:cNvPr>
            <p:cNvSpPr>
              <a:spLocks noChangeArrowheads="1"/>
            </p:cNvSpPr>
            <p:nvPr/>
          </p:nvSpPr>
          <p:spPr bwMode="auto">
            <a:xfrm>
              <a:off x="5103019" y="2546748"/>
              <a:ext cx="851297" cy="45005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33750" rIns="2700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8.3</a:t>
              </a:r>
            </a:p>
            <a:p>
              <a:pPr algn="ctr" hangingPunct="1">
                <a:lnSpc>
                  <a:spcPct val="100000"/>
                </a:lnSpc>
                <a:buClrTx/>
                <a:buFontTx/>
                <a:buNone/>
              </a:pPr>
              <a:r>
                <a:rPr lang="en-US" altLang="en-US" sz="675" b="1">
                  <a:solidFill>
                    <a:srgbClr val="71798C"/>
                  </a:solidFill>
                </a:rPr>
                <a:t>Design and Development of</a:t>
              </a:r>
              <a:br>
                <a:rPr lang="en-US" altLang="en-US" sz="675" b="1">
                  <a:solidFill>
                    <a:srgbClr val="71798C"/>
                  </a:solidFill>
                </a:rPr>
              </a:br>
              <a:r>
                <a:rPr lang="en-US" altLang="en-US" sz="675" b="1">
                  <a:solidFill>
                    <a:srgbClr val="71798C"/>
                  </a:solidFill>
                </a:rPr>
                <a:t> </a:t>
              </a:r>
              <a:r>
                <a:rPr lang="en-US" altLang="en-US" sz="600" b="1">
                  <a:solidFill>
                    <a:srgbClr val="71798C"/>
                  </a:solidFill>
                </a:rPr>
                <a:t>products &amp; services</a:t>
              </a:r>
            </a:p>
          </p:txBody>
        </p:sp>
        <p:sp>
          <p:nvSpPr>
            <p:cNvPr id="74" name="Rectangle 70">
              <a:extLst>
                <a:ext uri="{FF2B5EF4-FFF2-40B4-BE49-F238E27FC236}">
                  <a16:creationId xmlns:a16="http://schemas.microsoft.com/office/drawing/2014/main" id="{E6B17E57-E55D-48A8-8B37-F7BC50C49A44}"/>
                </a:ext>
              </a:extLst>
            </p:cNvPr>
            <p:cNvSpPr>
              <a:spLocks noChangeArrowheads="1"/>
            </p:cNvSpPr>
            <p:nvPr/>
          </p:nvSpPr>
          <p:spPr bwMode="auto">
            <a:xfrm>
              <a:off x="5103019" y="2021681"/>
              <a:ext cx="851297" cy="467916"/>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33750" rIns="2700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8.2</a:t>
              </a:r>
            </a:p>
            <a:p>
              <a:pPr algn="ctr" hangingPunct="1">
                <a:lnSpc>
                  <a:spcPct val="100000"/>
                </a:lnSpc>
                <a:buClrTx/>
                <a:buFontTx/>
                <a:buNone/>
              </a:pPr>
              <a:r>
                <a:rPr lang="en-US" altLang="en-US" sz="675" b="1">
                  <a:solidFill>
                    <a:srgbClr val="71798C"/>
                  </a:solidFill>
                </a:rPr>
                <a:t>Determination of requirements for </a:t>
              </a:r>
              <a:r>
                <a:rPr lang="en-US" altLang="en-US" sz="600" b="1">
                  <a:solidFill>
                    <a:srgbClr val="71798C"/>
                  </a:solidFill>
                </a:rPr>
                <a:t>products &amp; services</a:t>
              </a:r>
            </a:p>
          </p:txBody>
        </p:sp>
        <p:sp>
          <p:nvSpPr>
            <p:cNvPr id="75" name="Rectangle 71">
              <a:extLst>
                <a:ext uri="{FF2B5EF4-FFF2-40B4-BE49-F238E27FC236}">
                  <a16:creationId xmlns:a16="http://schemas.microsoft.com/office/drawing/2014/main" id="{E4854CC3-5FAC-401F-9B09-29BCA669437E}"/>
                </a:ext>
              </a:extLst>
            </p:cNvPr>
            <p:cNvSpPr>
              <a:spLocks noChangeArrowheads="1"/>
            </p:cNvSpPr>
            <p:nvPr/>
          </p:nvSpPr>
          <p:spPr bwMode="auto">
            <a:xfrm>
              <a:off x="5087541" y="1500188"/>
              <a:ext cx="879872" cy="438150"/>
            </a:xfrm>
            <a:prstGeom prst="rect">
              <a:avLst/>
            </a:prstGeom>
            <a:solidFill>
              <a:srgbClr val="F2F2F2"/>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 tIns="33750" rIns="27000" bIns="3375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675" b="1">
                  <a:solidFill>
                    <a:srgbClr val="71798C"/>
                  </a:solidFill>
                </a:rPr>
                <a:t>8.1 </a:t>
              </a:r>
            </a:p>
            <a:p>
              <a:pPr algn="ctr" hangingPunct="1">
                <a:lnSpc>
                  <a:spcPct val="100000"/>
                </a:lnSpc>
                <a:buClrTx/>
                <a:buFontTx/>
                <a:buNone/>
              </a:pPr>
              <a:r>
                <a:rPr lang="en-US" altLang="en-US" sz="675" b="1">
                  <a:solidFill>
                    <a:srgbClr val="71798C"/>
                  </a:solidFill>
                </a:rPr>
                <a:t>Operational planning and control</a:t>
              </a:r>
            </a:p>
          </p:txBody>
        </p:sp>
      </p:grpSp>
      <p:sp>
        <p:nvSpPr>
          <p:cNvPr id="77" name="TextBox 76">
            <a:extLst>
              <a:ext uri="{FF2B5EF4-FFF2-40B4-BE49-F238E27FC236}">
                <a16:creationId xmlns:a16="http://schemas.microsoft.com/office/drawing/2014/main" id="{6C0DBB91-E0D9-4965-9024-27D3B8FCBD1A}"/>
              </a:ext>
            </a:extLst>
          </p:cNvPr>
          <p:cNvSpPr txBox="1"/>
          <p:nvPr/>
        </p:nvSpPr>
        <p:spPr>
          <a:xfrm>
            <a:off x="78377" y="1027092"/>
            <a:ext cx="1062908" cy="1600438"/>
          </a:xfrm>
          <a:prstGeom prst="rect">
            <a:avLst/>
          </a:prstGeom>
          <a:noFill/>
        </p:spPr>
        <p:txBody>
          <a:bodyPr wrap="square" rtlCol="0">
            <a:spAutoFit/>
          </a:bodyPr>
          <a:lstStyle/>
          <a:p>
            <a:r>
              <a:rPr lang="en-US" dirty="0"/>
              <a:t>9100 revision D</a:t>
            </a:r>
          </a:p>
          <a:p>
            <a:endParaRPr lang="en-US" dirty="0"/>
          </a:p>
          <a:p>
            <a:r>
              <a:rPr lang="en-US" dirty="0"/>
              <a:t>High Level Structure </a:t>
            </a:r>
          </a:p>
          <a:p>
            <a:r>
              <a:rPr lang="en-US" dirty="0"/>
              <a:t>(from ISO 9001)</a:t>
            </a:r>
          </a:p>
        </p:txBody>
      </p:sp>
    </p:spTree>
    <p:extLst>
      <p:ext uri="{BB962C8B-B14F-4D97-AF65-F5344CB8AC3E}">
        <p14:creationId xmlns:p14="http://schemas.microsoft.com/office/powerpoint/2010/main" val="1924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B72B-40CC-490B-BF35-5EE7B7FA1FC1}"/>
              </a:ext>
            </a:extLst>
          </p:cNvPr>
          <p:cNvSpPr>
            <a:spLocks noGrp="1"/>
          </p:cNvSpPr>
          <p:nvPr>
            <p:ph type="ctrTitle"/>
          </p:nvPr>
        </p:nvSpPr>
        <p:spPr/>
        <p:txBody>
          <a:bodyPr/>
          <a:lstStyle/>
          <a:p>
            <a:r>
              <a:rPr lang="en-US" dirty="0"/>
              <a:t>9115 revision A</a:t>
            </a:r>
          </a:p>
        </p:txBody>
      </p:sp>
      <p:sp>
        <p:nvSpPr>
          <p:cNvPr id="3" name="Subtitle 2">
            <a:extLst>
              <a:ext uri="{FF2B5EF4-FFF2-40B4-BE49-F238E27FC236}">
                <a16:creationId xmlns:a16="http://schemas.microsoft.com/office/drawing/2014/main" id="{766AE978-EC27-455B-87B3-27EFBE2EBC22}"/>
              </a:ext>
            </a:extLst>
          </p:cNvPr>
          <p:cNvSpPr>
            <a:spLocks noGrp="1"/>
          </p:cNvSpPr>
          <p:nvPr>
            <p:ph type="subTitle" idx="1"/>
          </p:nvPr>
        </p:nvSpPr>
        <p:spPr/>
        <p:txBody>
          <a:bodyPr/>
          <a:lstStyle/>
          <a:p>
            <a:r>
              <a:rPr lang="en-US" dirty="0"/>
              <a:t>Key Changes</a:t>
            </a:r>
          </a:p>
        </p:txBody>
      </p:sp>
    </p:spTree>
    <p:extLst>
      <p:ext uri="{BB962C8B-B14F-4D97-AF65-F5344CB8AC3E}">
        <p14:creationId xmlns:p14="http://schemas.microsoft.com/office/powerpoint/2010/main" val="28497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9115 revision A</a:t>
            </a:r>
            <a:br>
              <a:rPr lang="en-US" dirty="0"/>
            </a:br>
            <a:r>
              <a:rPr lang="en-US" dirty="0"/>
              <a:t>High quality software is not enough</a:t>
            </a:r>
          </a:p>
        </p:txBody>
      </p:sp>
      <p:sp>
        <p:nvSpPr>
          <p:cNvPr id="7" name="Rectangle 2">
            <a:extLst>
              <a:ext uri="{FF2B5EF4-FFF2-40B4-BE49-F238E27FC236}">
                <a16:creationId xmlns:a16="http://schemas.microsoft.com/office/drawing/2014/main" id="{4D6CE3A2-CF5D-42F9-BE60-462416FE7B3A}"/>
              </a:ext>
            </a:extLst>
          </p:cNvPr>
          <p:cNvSpPr>
            <a:spLocks noChangeArrowheads="1"/>
          </p:cNvSpPr>
          <p:nvPr/>
        </p:nvSpPr>
        <p:spPr bwMode="auto">
          <a:xfrm>
            <a:off x="1143000" y="-108347"/>
            <a:ext cx="228600" cy="228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a:p>
        </p:txBody>
      </p:sp>
      <p:sp>
        <p:nvSpPr>
          <p:cNvPr id="8" name="Rectangle 3">
            <a:extLst>
              <a:ext uri="{FF2B5EF4-FFF2-40B4-BE49-F238E27FC236}">
                <a16:creationId xmlns:a16="http://schemas.microsoft.com/office/drawing/2014/main" id="{60F9A95F-16E0-4A14-83C2-69EFE059A34F}"/>
              </a:ext>
            </a:extLst>
          </p:cNvPr>
          <p:cNvSpPr>
            <a:spLocks noChangeArrowheads="1"/>
          </p:cNvSpPr>
          <p:nvPr/>
        </p:nvSpPr>
        <p:spPr bwMode="auto">
          <a:xfrm>
            <a:off x="1259681" y="-108347"/>
            <a:ext cx="228600" cy="228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a:p>
        </p:txBody>
      </p:sp>
      <p:sp>
        <p:nvSpPr>
          <p:cNvPr id="9" name="Rectangle 4">
            <a:extLst>
              <a:ext uri="{FF2B5EF4-FFF2-40B4-BE49-F238E27FC236}">
                <a16:creationId xmlns:a16="http://schemas.microsoft.com/office/drawing/2014/main" id="{FAD40226-6342-48F7-9195-3E3775123A0E}"/>
              </a:ext>
            </a:extLst>
          </p:cNvPr>
          <p:cNvSpPr>
            <a:spLocks noChangeArrowheads="1"/>
          </p:cNvSpPr>
          <p:nvPr/>
        </p:nvSpPr>
        <p:spPr bwMode="auto">
          <a:xfrm>
            <a:off x="1259681" y="-108347"/>
            <a:ext cx="228600" cy="228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a:p>
        </p:txBody>
      </p:sp>
      <p:sp>
        <p:nvSpPr>
          <p:cNvPr id="10" name="Rectangle 5">
            <a:extLst>
              <a:ext uri="{FF2B5EF4-FFF2-40B4-BE49-F238E27FC236}">
                <a16:creationId xmlns:a16="http://schemas.microsoft.com/office/drawing/2014/main" id="{8D822C71-B1C1-4E69-BCF3-D85662D548EB}"/>
              </a:ext>
            </a:extLst>
          </p:cNvPr>
          <p:cNvSpPr>
            <a:spLocks noChangeArrowheads="1"/>
          </p:cNvSpPr>
          <p:nvPr/>
        </p:nvSpPr>
        <p:spPr bwMode="auto">
          <a:xfrm>
            <a:off x="1257300" y="-1529953"/>
            <a:ext cx="3414713" cy="330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a:p>
        </p:txBody>
      </p:sp>
      <p:sp>
        <p:nvSpPr>
          <p:cNvPr id="17" name="Content Placeholder 2">
            <a:extLst>
              <a:ext uri="{FF2B5EF4-FFF2-40B4-BE49-F238E27FC236}">
                <a16:creationId xmlns:a16="http://schemas.microsoft.com/office/drawing/2014/main" id="{4F5A0E19-FCC5-4627-AFE9-0BADBE05FE74}"/>
              </a:ext>
            </a:extLst>
          </p:cNvPr>
          <p:cNvSpPr>
            <a:spLocks noGrp="1"/>
          </p:cNvSpPr>
          <p:nvPr>
            <p:ph idx="1"/>
          </p:nvPr>
        </p:nvSpPr>
        <p:spPr>
          <a:xfrm>
            <a:off x="628814" y="1369219"/>
            <a:ext cx="7888754" cy="3263504"/>
          </a:xfrm>
        </p:spPr>
        <p:txBody>
          <a:bodyPr/>
          <a:lstStyle/>
          <a:p>
            <a:pPr>
              <a:buSzPct val="70000"/>
            </a:pPr>
            <a:r>
              <a:rPr lang="en-US" altLang="en-US" sz="2000" dirty="0"/>
              <a:t>In the past, software had to meet functional and safety requirements</a:t>
            </a:r>
          </a:p>
          <a:p>
            <a:endParaRPr lang="en-US" altLang="en-US" sz="2000" dirty="0"/>
          </a:p>
          <a:p>
            <a:pPr>
              <a:buSzPct val="70000"/>
            </a:pPr>
            <a:r>
              <a:rPr lang="en-US" altLang="en-US" sz="2000" dirty="0"/>
              <a:t>This alone is no longer adequate</a:t>
            </a:r>
          </a:p>
          <a:p>
            <a:endParaRPr lang="en-US" altLang="en-US" sz="2000" dirty="0"/>
          </a:p>
          <a:p>
            <a:pPr>
              <a:buSzPct val="70000"/>
            </a:pPr>
            <a:r>
              <a:rPr lang="en-US" altLang="en-US" sz="2000" dirty="0"/>
              <a:t>Now, software and it’s environment must also be SECURE – Information Assurance</a:t>
            </a:r>
          </a:p>
          <a:p>
            <a:endParaRPr lang="en-US" sz="2400" dirty="0"/>
          </a:p>
        </p:txBody>
      </p:sp>
      <p:pic>
        <p:nvPicPr>
          <p:cNvPr id="18" name="Picture 3">
            <a:extLst>
              <a:ext uri="{FF2B5EF4-FFF2-40B4-BE49-F238E27FC236}">
                <a16:creationId xmlns:a16="http://schemas.microsoft.com/office/drawing/2014/main" id="{5BEF7BF5-F9BA-425A-BEC6-8971F087A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671" y="1745850"/>
            <a:ext cx="1344215" cy="8929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4">
            <a:extLst>
              <a:ext uri="{FF2B5EF4-FFF2-40B4-BE49-F238E27FC236}">
                <a16:creationId xmlns:a16="http://schemas.microsoft.com/office/drawing/2014/main" id="{53E851B8-B23B-499F-84DB-85F553814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816" y="3208237"/>
            <a:ext cx="1415555" cy="15923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095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pPr>
              <a:lnSpc>
                <a:spcPct val="80000"/>
              </a:lnSpc>
            </a:pPr>
            <a:r>
              <a:rPr lang="en-US" dirty="0"/>
              <a:t>9115 revision A</a:t>
            </a:r>
            <a:br>
              <a:rPr lang="en-US" dirty="0"/>
            </a:br>
            <a:r>
              <a:rPr lang="en-US" altLang="en-US" dirty="0"/>
              <a:t>Understanding: Information Assurance, Information Security and Cybersecurity</a:t>
            </a:r>
            <a:br>
              <a:rPr lang="en-US" altLang="en-US" b="1" dirty="0">
                <a:solidFill>
                  <a:srgbClr val="71798C"/>
                </a:solidFill>
                <a:ea typeface="ＭＳ Ｐゴシック" panose="020B0600070205080204" pitchFamily="34" charset="-128"/>
              </a:rPr>
            </a:br>
            <a:br>
              <a:rPr lang="en-US" altLang="en-US" sz="800" b="1" dirty="0">
                <a:solidFill>
                  <a:srgbClr val="71798C"/>
                </a:solidFill>
                <a:ea typeface="ＭＳ Ｐゴシック" panose="020B0600070205080204" pitchFamily="34" charset="-128"/>
              </a:rPr>
            </a:br>
            <a:endParaRPr lang="en-US" dirty="0"/>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a:xfrm>
            <a:off x="628814" y="1196794"/>
            <a:ext cx="7888754" cy="3263504"/>
          </a:xfrm>
        </p:spPr>
        <p:txBody>
          <a:bodyPr/>
          <a:lstStyle/>
          <a:p>
            <a:pPr algn="ctr">
              <a:lnSpc>
                <a:spcPct val="80000"/>
              </a:lnSpc>
              <a:buNone/>
            </a:pPr>
            <a:endParaRPr lang="en-US" altLang="en-US" sz="800" b="1" dirty="0">
              <a:solidFill>
                <a:srgbClr val="71798C"/>
              </a:solidFill>
              <a:ea typeface="ＭＳ Ｐゴシック" panose="020B0600070205080204" pitchFamily="34" charset="-128"/>
            </a:endParaRPr>
          </a:p>
          <a:p>
            <a:pPr>
              <a:lnSpc>
                <a:spcPct val="80000"/>
              </a:lnSpc>
              <a:buNone/>
            </a:pPr>
            <a:r>
              <a:rPr lang="en-US" altLang="en-US" sz="2000" i="1" u="sng" dirty="0"/>
              <a:t>Information Assurance</a:t>
            </a:r>
            <a:r>
              <a:rPr lang="en-US" altLang="en-US" sz="2000" i="1" dirty="0"/>
              <a:t> </a:t>
            </a:r>
            <a:r>
              <a:rPr lang="en-US" altLang="en-US" sz="2000" dirty="0"/>
              <a:t>as defined in AS9115: </a:t>
            </a:r>
          </a:p>
          <a:p>
            <a:pPr>
              <a:lnSpc>
                <a:spcPct val="80000"/>
              </a:lnSpc>
              <a:buNone/>
            </a:pPr>
            <a:r>
              <a:rPr lang="en-US" altLang="en-US" sz="2000" dirty="0"/>
              <a:t>“The set of activities needed to protect information and information systems by ensuring availability, integrity, authentication, confidentiality, and non-repudiation including protection, detection, and reaction capabilities.</a:t>
            </a:r>
          </a:p>
          <a:p>
            <a:pPr>
              <a:lnSpc>
                <a:spcPct val="80000"/>
              </a:lnSpc>
              <a:buNone/>
            </a:pPr>
            <a:r>
              <a:rPr lang="en-US" sz="2000" dirty="0"/>
              <a:t>This includes activities conducted to reduce vulnerability of operational networks, Information Technology (IT), and computing equipment. Activities may include development of innovative and cost-effective ways to mitigate those vulnerabilities. IA may include actions to provide assured access, and transparent identification and authentication across the network or within systems of systems.”</a:t>
            </a:r>
          </a:p>
          <a:p>
            <a:pPr>
              <a:lnSpc>
                <a:spcPct val="80000"/>
              </a:lnSpc>
              <a:buNone/>
            </a:pPr>
            <a:endParaRPr lang="en-US" altLang="en-US" sz="800" dirty="0"/>
          </a:p>
          <a:p>
            <a:pPr>
              <a:lnSpc>
                <a:spcPct val="80000"/>
              </a:lnSpc>
              <a:buNone/>
            </a:pPr>
            <a:r>
              <a:rPr lang="en-US" altLang="en-US" sz="2000" dirty="0"/>
              <a:t>Source: </a:t>
            </a:r>
            <a:r>
              <a:rPr lang="en-US" altLang="en-US" sz="2000" dirty="0">
                <a:hlinkClick r:id="rId3"/>
              </a:rPr>
              <a:t>IAQG International Dictionary</a:t>
            </a:r>
            <a:endParaRPr lang="en-US" altLang="en-US" sz="2000" dirty="0"/>
          </a:p>
          <a:p>
            <a:pPr algn="ctr">
              <a:lnSpc>
                <a:spcPct val="80000"/>
              </a:lnSpc>
              <a:buNone/>
            </a:pPr>
            <a:endParaRPr lang="en-US" altLang="en-US" sz="2000" dirty="0"/>
          </a:p>
          <a:p>
            <a:endParaRPr lang="en-US" dirty="0"/>
          </a:p>
        </p:txBody>
      </p:sp>
    </p:spTree>
    <p:extLst>
      <p:ext uri="{BB962C8B-B14F-4D97-AF65-F5344CB8AC3E}">
        <p14:creationId xmlns:p14="http://schemas.microsoft.com/office/powerpoint/2010/main" val="3395740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9115 revision A</a:t>
            </a:r>
            <a:br>
              <a:rPr lang="en-US" dirty="0"/>
            </a:br>
            <a:endParaRPr lang="en-US" dirty="0"/>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a:xfrm>
            <a:off x="628814" y="836253"/>
            <a:ext cx="7888754" cy="3263504"/>
          </a:xfrm>
        </p:spPr>
        <p:txBody>
          <a:bodyPr/>
          <a:lstStyle/>
          <a:p>
            <a:pPr algn="ctr">
              <a:buNone/>
            </a:pPr>
            <a:r>
              <a:rPr lang="en-US" altLang="en-US" dirty="0"/>
              <a:t>Significant addition to 9115 standard:</a:t>
            </a:r>
          </a:p>
          <a:p>
            <a:pPr algn="ctr">
              <a:buNone/>
            </a:pPr>
            <a:r>
              <a:rPr lang="en-US" altLang="en-US" dirty="0"/>
              <a:t>Enhanced cybersecurity requirements</a:t>
            </a:r>
          </a:p>
        </p:txBody>
      </p:sp>
      <p:pic>
        <p:nvPicPr>
          <p:cNvPr id="4" name="Picture 2">
            <a:extLst>
              <a:ext uri="{FF2B5EF4-FFF2-40B4-BE49-F238E27FC236}">
                <a16:creationId xmlns:a16="http://schemas.microsoft.com/office/drawing/2014/main" id="{82C6ED1B-B766-4EB4-8501-20A447AD2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829" y="1999060"/>
            <a:ext cx="3696890" cy="24610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237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2C5C-8A4F-4834-86D9-1DE2D90F19F1}"/>
              </a:ext>
            </a:extLst>
          </p:cNvPr>
          <p:cNvSpPr>
            <a:spLocks noGrp="1"/>
          </p:cNvSpPr>
          <p:nvPr>
            <p:ph type="title"/>
          </p:nvPr>
        </p:nvSpPr>
        <p:spPr/>
        <p:txBody>
          <a:bodyPr/>
          <a:lstStyle/>
          <a:p>
            <a:r>
              <a:rPr lang="en-US" dirty="0"/>
              <a:t>9100D / 9115 revision A</a:t>
            </a:r>
          </a:p>
        </p:txBody>
      </p:sp>
      <p:sp>
        <p:nvSpPr>
          <p:cNvPr id="3" name="Content Placeholder 2">
            <a:extLst>
              <a:ext uri="{FF2B5EF4-FFF2-40B4-BE49-F238E27FC236}">
                <a16:creationId xmlns:a16="http://schemas.microsoft.com/office/drawing/2014/main" id="{5F644EBE-350D-453C-B4DD-3D4A34435304}"/>
              </a:ext>
            </a:extLst>
          </p:cNvPr>
          <p:cNvSpPr>
            <a:spLocks noGrp="1"/>
          </p:cNvSpPr>
          <p:nvPr>
            <p:ph idx="1"/>
          </p:nvPr>
        </p:nvSpPr>
        <p:spPr/>
        <p:txBody>
          <a:bodyPr/>
          <a:lstStyle/>
          <a:p>
            <a:pPr marL="0" indent="0">
              <a:buNone/>
            </a:pPr>
            <a:r>
              <a:rPr lang="en-US" dirty="0"/>
              <a:t>Table of contents</a:t>
            </a:r>
          </a:p>
          <a:p>
            <a:r>
              <a:rPr lang="en-US" dirty="0"/>
              <a:t>Background</a:t>
            </a:r>
          </a:p>
          <a:p>
            <a:r>
              <a:rPr lang="en-US" dirty="0"/>
              <a:t>Reasons for the 9115 revision</a:t>
            </a:r>
          </a:p>
          <a:p>
            <a:r>
              <a:rPr lang="en-US" dirty="0"/>
              <a:t>High Level Structure</a:t>
            </a:r>
          </a:p>
          <a:p>
            <a:r>
              <a:rPr lang="en-US" dirty="0"/>
              <a:t>Key Changes</a:t>
            </a:r>
          </a:p>
          <a:p>
            <a:r>
              <a:rPr lang="en-US" dirty="0"/>
              <a:t>Questions</a:t>
            </a:r>
          </a:p>
          <a:p>
            <a:endParaRPr lang="en-US" dirty="0"/>
          </a:p>
        </p:txBody>
      </p:sp>
    </p:spTree>
    <p:extLst>
      <p:ext uri="{BB962C8B-B14F-4D97-AF65-F5344CB8AC3E}">
        <p14:creationId xmlns:p14="http://schemas.microsoft.com/office/powerpoint/2010/main" val="313722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9115 revision A</a:t>
            </a:r>
            <a:br>
              <a:rPr lang="en-US" dirty="0"/>
            </a:br>
            <a:r>
              <a:rPr lang="en-GB" altLang="en-US" dirty="0"/>
              <a:t>Cybersecurity derived themes</a:t>
            </a:r>
            <a:br>
              <a:rPr lang="en-GB" altLang="en-US" b="1" dirty="0">
                <a:solidFill>
                  <a:srgbClr val="565C6A"/>
                </a:solidFill>
                <a:ea typeface="ＭＳ Ｐゴシック" panose="020B0600070205080204" pitchFamily="34" charset="-128"/>
              </a:rPr>
            </a:br>
            <a:br>
              <a:rPr lang="en-GB" altLang="en-US" b="1" dirty="0">
                <a:solidFill>
                  <a:srgbClr val="565C6A"/>
                </a:solidFill>
                <a:ea typeface="ＭＳ Ｐゴシック" panose="020B0600070205080204" pitchFamily="34" charset="-128"/>
              </a:rPr>
            </a:br>
            <a:endParaRPr lang="en-US" dirty="0"/>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p:txBody>
          <a:bodyPr/>
          <a:lstStyle/>
          <a:p>
            <a:pPr>
              <a:buSzPct val="70000"/>
            </a:pPr>
            <a:r>
              <a:rPr lang="en-US" altLang="en-US" sz="2000" dirty="0"/>
              <a:t>Culture of Security</a:t>
            </a:r>
          </a:p>
          <a:p>
            <a:pPr>
              <a:buSzPct val="70000"/>
            </a:pPr>
            <a:endParaRPr lang="en-US" altLang="en-US" sz="800" dirty="0"/>
          </a:p>
          <a:p>
            <a:pPr>
              <a:buSzPct val="70000"/>
            </a:pPr>
            <a:r>
              <a:rPr lang="en-US" altLang="en-US" sz="2000" dirty="0"/>
              <a:t>Technical Security</a:t>
            </a:r>
          </a:p>
          <a:p>
            <a:pPr>
              <a:buSzPct val="70000"/>
            </a:pPr>
            <a:endParaRPr lang="en-US" altLang="en-US" sz="800" dirty="0"/>
          </a:p>
          <a:p>
            <a:pPr>
              <a:buSzPct val="70000"/>
            </a:pPr>
            <a:r>
              <a:rPr lang="en-US" altLang="en-US" sz="2000" dirty="0"/>
              <a:t>Software Life Cycle Security</a:t>
            </a:r>
          </a:p>
          <a:p>
            <a:pPr>
              <a:buSzPct val="70000"/>
            </a:pPr>
            <a:endParaRPr lang="en-US" altLang="en-US" sz="800" dirty="0"/>
          </a:p>
          <a:p>
            <a:pPr>
              <a:buSzPct val="70000"/>
            </a:pPr>
            <a:r>
              <a:rPr lang="en-US" altLang="en-US" sz="2000" dirty="0"/>
              <a:t>Supply Chain Security</a:t>
            </a:r>
          </a:p>
          <a:p>
            <a:pPr>
              <a:buSzPct val="70000"/>
            </a:pPr>
            <a:endParaRPr lang="en-US" altLang="en-US" sz="800" dirty="0"/>
          </a:p>
          <a:p>
            <a:pPr>
              <a:buSzPct val="70000"/>
            </a:pPr>
            <a:r>
              <a:rPr lang="en-US" altLang="en-US" sz="2000" dirty="0"/>
              <a:t>Internal Audit of Cyber Security</a:t>
            </a:r>
          </a:p>
          <a:p>
            <a:pPr>
              <a:buSzPct val="70000"/>
            </a:pPr>
            <a:endParaRPr lang="en-US" altLang="en-US" sz="800" dirty="0"/>
          </a:p>
          <a:p>
            <a:pPr>
              <a:buSzPct val="70000"/>
            </a:pPr>
            <a:r>
              <a:rPr lang="en-US" altLang="en-US" sz="2000" dirty="0"/>
              <a:t>Notification, Response, and Recovery</a:t>
            </a:r>
          </a:p>
        </p:txBody>
      </p:sp>
      <p:sp>
        <p:nvSpPr>
          <p:cNvPr id="4" name="Rectangle 4">
            <a:extLst>
              <a:ext uri="{FF2B5EF4-FFF2-40B4-BE49-F238E27FC236}">
                <a16:creationId xmlns:a16="http://schemas.microsoft.com/office/drawing/2014/main" id="{57798127-6029-495E-A663-AC11671B4F6D}"/>
              </a:ext>
            </a:extLst>
          </p:cNvPr>
          <p:cNvSpPr>
            <a:spLocks noChangeArrowheads="1"/>
          </p:cNvSpPr>
          <p:nvPr/>
        </p:nvSpPr>
        <p:spPr bwMode="auto">
          <a:xfrm>
            <a:off x="641289" y="4617244"/>
            <a:ext cx="2933174" cy="25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US" sz="1200" dirty="0">
                <a:solidFill>
                  <a:schemeClr val="tx1"/>
                </a:solidFill>
                <a:latin typeface="+mn-lt"/>
                <a:ea typeface="+mn-ea"/>
              </a:rPr>
              <a:t>NIST Cybersecurity Framework (NIST 800-53)</a:t>
            </a:r>
          </a:p>
        </p:txBody>
      </p:sp>
    </p:spTree>
    <p:extLst>
      <p:ext uri="{BB962C8B-B14F-4D97-AF65-F5344CB8AC3E}">
        <p14:creationId xmlns:p14="http://schemas.microsoft.com/office/powerpoint/2010/main" val="276802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9115 revision A</a:t>
            </a:r>
            <a:br>
              <a:rPr lang="en-US" dirty="0"/>
            </a:br>
            <a:endParaRPr lang="en-US" dirty="0"/>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a:xfrm>
            <a:off x="628814" y="862380"/>
            <a:ext cx="7888754" cy="3263504"/>
          </a:xfrm>
        </p:spPr>
        <p:txBody>
          <a:bodyPr/>
          <a:lstStyle/>
          <a:p>
            <a:pPr marL="257209" lvl="1" indent="-257209">
              <a:lnSpc>
                <a:spcPct val="90000"/>
              </a:lnSpc>
              <a:buClr>
                <a:srgbClr val="084A92"/>
              </a:buClr>
              <a:buSzPct val="70000"/>
              <a:buFont typeface="Arial"/>
              <a:buChar char="•"/>
            </a:pPr>
            <a:r>
              <a:rPr lang="fr-FR" altLang="en-US" sz="2000" dirty="0"/>
              <a:t>1.0 – Scope: </a:t>
            </a:r>
            <a:r>
              <a:rPr lang="fr-FR" altLang="en-US" sz="2000" dirty="0" err="1"/>
              <a:t>provides</a:t>
            </a:r>
            <a:r>
              <a:rPr lang="fr-FR" altLang="en-US" sz="2000" dirty="0"/>
              <a:t> inclusion of </a:t>
            </a:r>
            <a:r>
              <a:rPr lang="fr-FR" altLang="en-US" sz="2000" b="1" dirty="0"/>
              <a:t>mobile applications</a:t>
            </a:r>
            <a:r>
              <a:rPr lang="fr-FR" altLang="en-US" sz="2000" dirty="0"/>
              <a:t>, and </a:t>
            </a:r>
            <a:r>
              <a:rPr lang="fr-FR" altLang="en-US" sz="2000" b="1" dirty="0"/>
              <a:t>services</a:t>
            </a:r>
            <a:r>
              <a:rPr lang="fr-FR" altLang="en-US" sz="2000" dirty="0"/>
              <a:t> (e.g. cloud </a:t>
            </a:r>
            <a:r>
              <a:rPr lang="fr-FR" altLang="en-US" sz="2000" dirty="0" err="1"/>
              <a:t>environment</a:t>
            </a:r>
            <a:r>
              <a:rPr lang="fr-FR" altLang="en-US" sz="2000" dirty="0"/>
              <a:t>, web </a:t>
            </a:r>
            <a:r>
              <a:rPr lang="fr-FR" altLang="en-US" sz="2000" dirty="0" err="1"/>
              <a:t>hosted</a:t>
            </a:r>
            <a:r>
              <a:rPr lang="fr-FR" altLang="en-US" sz="2000" dirty="0"/>
              <a:t> solutions or platforms)</a:t>
            </a:r>
          </a:p>
          <a:p>
            <a:pPr marL="257209" lvl="1" indent="-257209">
              <a:lnSpc>
                <a:spcPct val="90000"/>
              </a:lnSpc>
              <a:buClr>
                <a:srgbClr val="084A92"/>
              </a:buClr>
              <a:buSzPct val="70000"/>
              <a:buFont typeface="Arial"/>
              <a:buChar char="•"/>
            </a:pPr>
            <a:endParaRPr lang="fr-FR" altLang="en-US" sz="2000" dirty="0"/>
          </a:p>
          <a:p>
            <a:pPr marL="257209" lvl="1" indent="-257209">
              <a:lnSpc>
                <a:spcPct val="90000"/>
              </a:lnSpc>
              <a:buClr>
                <a:srgbClr val="084A92"/>
              </a:buClr>
              <a:buSzPct val="70000"/>
              <a:buFont typeface="Arial"/>
              <a:buChar char="•"/>
            </a:pPr>
            <a:r>
              <a:rPr lang="fr-FR" altLang="en-US" sz="2000" dirty="0"/>
              <a:t>3.0 – </a:t>
            </a:r>
            <a:r>
              <a:rPr lang="fr-FR" altLang="en-US" sz="2000" dirty="0" err="1"/>
              <a:t>Terms</a:t>
            </a:r>
            <a:r>
              <a:rPr lang="fr-FR" altLang="en-US" sz="2000" dirty="0"/>
              <a:t> and </a:t>
            </a:r>
            <a:r>
              <a:rPr lang="fr-FR" altLang="en-US" sz="2000" dirty="0" err="1"/>
              <a:t>Definitions</a:t>
            </a:r>
            <a:r>
              <a:rPr lang="fr-FR" altLang="en-US" sz="2000" dirty="0"/>
              <a:t>: </a:t>
            </a:r>
          </a:p>
          <a:p>
            <a:pPr marL="600155" lvl="3" indent="-257209">
              <a:lnSpc>
                <a:spcPct val="90000"/>
              </a:lnSpc>
              <a:buClr>
                <a:srgbClr val="084A92"/>
              </a:buClr>
              <a:buSzPct val="70000"/>
            </a:pPr>
            <a:r>
              <a:rPr lang="fr-FR" altLang="en-US" sz="1700" dirty="0"/>
              <a:t>Information Assurance – new </a:t>
            </a:r>
            <a:r>
              <a:rPr lang="fr-FR" altLang="en-US" sz="1700" dirty="0" err="1"/>
              <a:t>definition</a:t>
            </a:r>
            <a:endParaRPr lang="fr-FR" altLang="en-US" sz="1700" dirty="0"/>
          </a:p>
          <a:p>
            <a:pPr marL="600155" lvl="3" indent="-257209">
              <a:lnSpc>
                <a:spcPct val="90000"/>
              </a:lnSpc>
              <a:buClr>
                <a:srgbClr val="084A92"/>
              </a:buClr>
              <a:buSzPct val="70000"/>
            </a:pPr>
            <a:r>
              <a:rPr lang="fr-FR" altLang="en-US" sz="1700" dirty="0" err="1"/>
              <a:t>Interested</a:t>
            </a:r>
            <a:r>
              <a:rPr lang="fr-FR" altLang="en-US" sz="1700" dirty="0"/>
              <a:t> Parties – replaces Stakeholder</a:t>
            </a:r>
          </a:p>
          <a:p>
            <a:pPr marL="600155" lvl="3" indent="-257209">
              <a:lnSpc>
                <a:spcPct val="90000"/>
              </a:lnSpc>
              <a:buClr>
                <a:srgbClr val="084A92"/>
              </a:buClr>
              <a:buSzPct val="70000"/>
            </a:pPr>
            <a:r>
              <a:rPr lang="fr-FR" altLang="en-US" sz="1700" dirty="0"/>
              <a:t>Non-</a:t>
            </a:r>
            <a:r>
              <a:rPr lang="fr-FR" altLang="en-US" sz="1700" dirty="0" err="1"/>
              <a:t>developmental</a:t>
            </a:r>
            <a:r>
              <a:rPr lang="fr-FR" altLang="en-US" sz="1700" dirty="0"/>
              <a:t> Software – </a:t>
            </a:r>
            <a:r>
              <a:rPr lang="fr-FR" altLang="en-US" sz="1700" dirty="0" err="1"/>
              <a:t>added</a:t>
            </a:r>
            <a:r>
              <a:rPr lang="fr-FR" altLang="en-US" sz="1700" dirty="0"/>
              <a:t>  </a:t>
            </a:r>
            <a:r>
              <a:rPr lang="fr-FR" altLang="en-US" sz="1700" dirty="0" err="1"/>
              <a:t>Government</a:t>
            </a:r>
            <a:r>
              <a:rPr lang="fr-FR" altLang="en-US" sz="1700" dirty="0"/>
              <a:t> off-the Shelf (GOTS) software to </a:t>
            </a:r>
            <a:r>
              <a:rPr lang="fr-FR" altLang="en-US" sz="1700" dirty="0" err="1"/>
              <a:t>definition</a:t>
            </a:r>
            <a:endParaRPr lang="fr-FR" altLang="en-US" sz="1700" dirty="0"/>
          </a:p>
          <a:p>
            <a:pPr marL="600155" lvl="3" indent="-257209">
              <a:lnSpc>
                <a:spcPct val="90000"/>
              </a:lnSpc>
              <a:buClr>
                <a:srgbClr val="084A92"/>
              </a:buClr>
              <a:buSzPct val="70000"/>
            </a:pPr>
            <a:r>
              <a:rPr lang="fr-FR" altLang="en-US" sz="1700" dirty="0"/>
              <a:t>Software Life Cycle – </a:t>
            </a:r>
            <a:r>
              <a:rPr lang="fr-FR" altLang="en-US" sz="1700" dirty="0" err="1"/>
              <a:t>slight</a:t>
            </a:r>
            <a:r>
              <a:rPr lang="fr-FR" altLang="en-US" sz="1700" dirty="0"/>
              <a:t> </a:t>
            </a:r>
            <a:r>
              <a:rPr lang="fr-FR" altLang="en-US" sz="1700" dirty="0" err="1"/>
              <a:t>definition</a:t>
            </a:r>
            <a:r>
              <a:rPr lang="fr-FR" altLang="en-US" sz="1700" dirty="0"/>
              <a:t> </a:t>
            </a:r>
            <a:r>
              <a:rPr lang="fr-FR" altLang="en-US" sz="1700" dirty="0" err="1"/>
              <a:t>revision</a:t>
            </a:r>
            <a:r>
              <a:rPr lang="fr-FR" altLang="en-US" sz="1700" dirty="0"/>
              <a:t> to </a:t>
            </a:r>
            <a:r>
              <a:rPr lang="fr-FR" altLang="en-US" sz="1700" dirty="0" err="1"/>
              <a:t>provide</a:t>
            </a:r>
            <a:r>
              <a:rPr lang="fr-FR" altLang="en-US" sz="1700" dirty="0"/>
              <a:t> </a:t>
            </a:r>
            <a:r>
              <a:rPr lang="fr-FR" altLang="en-US" sz="1700" dirty="0" err="1"/>
              <a:t>clarity</a:t>
            </a:r>
            <a:endParaRPr lang="fr-FR" altLang="en-US" sz="1700" dirty="0"/>
          </a:p>
          <a:p>
            <a:pPr marL="600155" lvl="3" indent="-257209">
              <a:lnSpc>
                <a:spcPct val="90000"/>
              </a:lnSpc>
              <a:buClr>
                <a:srgbClr val="084A92"/>
              </a:buClr>
              <a:buSzPct val="70000"/>
            </a:pPr>
            <a:r>
              <a:rPr lang="fr-FR" altLang="en-US" sz="1700" dirty="0"/>
              <a:t>Support Software – </a:t>
            </a:r>
            <a:r>
              <a:rPr lang="fr-FR" altLang="en-US" sz="1700" dirty="0" err="1"/>
              <a:t>slight</a:t>
            </a:r>
            <a:r>
              <a:rPr lang="fr-FR" altLang="en-US" sz="1700" dirty="0"/>
              <a:t> </a:t>
            </a:r>
            <a:r>
              <a:rPr lang="fr-FR" altLang="en-US" sz="1700" dirty="0" err="1"/>
              <a:t>definition</a:t>
            </a:r>
            <a:r>
              <a:rPr lang="fr-FR" altLang="en-US" sz="1700" dirty="0"/>
              <a:t> </a:t>
            </a:r>
            <a:r>
              <a:rPr lang="fr-FR" altLang="en-US" sz="1700" dirty="0" err="1"/>
              <a:t>revision</a:t>
            </a:r>
            <a:r>
              <a:rPr lang="fr-FR" altLang="en-US" sz="1700" dirty="0"/>
              <a:t> to </a:t>
            </a:r>
            <a:r>
              <a:rPr lang="fr-FR" altLang="en-US" sz="1700" dirty="0" err="1"/>
              <a:t>provide</a:t>
            </a:r>
            <a:r>
              <a:rPr lang="fr-FR" altLang="en-US" sz="1700" dirty="0"/>
              <a:t> </a:t>
            </a:r>
            <a:r>
              <a:rPr lang="fr-FR" altLang="en-US" sz="1700" dirty="0" err="1"/>
              <a:t>clarity</a:t>
            </a:r>
            <a:endParaRPr lang="fr-FR" altLang="en-US" sz="1700" dirty="0"/>
          </a:p>
          <a:p>
            <a:pPr marL="600155" lvl="3" indent="-257209">
              <a:lnSpc>
                <a:spcPct val="90000"/>
              </a:lnSpc>
              <a:buClr>
                <a:srgbClr val="084A92"/>
              </a:buClr>
              <a:buSzPct val="70000"/>
            </a:pPr>
            <a:r>
              <a:rPr lang="fr-FR" altLang="en-US" sz="1700" dirty="0"/>
              <a:t>Validation – </a:t>
            </a:r>
            <a:r>
              <a:rPr lang="fr-FR" altLang="en-US" sz="1700" dirty="0" err="1"/>
              <a:t>slight</a:t>
            </a:r>
            <a:r>
              <a:rPr lang="fr-FR" altLang="en-US" sz="1700" dirty="0"/>
              <a:t> </a:t>
            </a:r>
            <a:r>
              <a:rPr lang="fr-FR" altLang="en-US" sz="1700" dirty="0" err="1"/>
              <a:t>definition</a:t>
            </a:r>
            <a:r>
              <a:rPr lang="fr-FR" altLang="en-US" sz="1700" dirty="0"/>
              <a:t> </a:t>
            </a:r>
            <a:r>
              <a:rPr lang="fr-FR" altLang="en-US" sz="1700" dirty="0" err="1"/>
              <a:t>revision</a:t>
            </a:r>
            <a:r>
              <a:rPr lang="fr-FR" altLang="en-US" sz="1700" dirty="0"/>
              <a:t> to </a:t>
            </a:r>
            <a:r>
              <a:rPr lang="fr-FR" altLang="en-US" sz="1700" dirty="0" err="1"/>
              <a:t>provide</a:t>
            </a:r>
            <a:r>
              <a:rPr lang="fr-FR" altLang="en-US" sz="1700" dirty="0"/>
              <a:t> </a:t>
            </a:r>
            <a:r>
              <a:rPr lang="fr-FR" altLang="en-US" sz="1700" dirty="0" err="1"/>
              <a:t>clarity</a:t>
            </a:r>
            <a:endParaRPr lang="fr-FR" altLang="en-US" sz="1700" dirty="0"/>
          </a:p>
          <a:p>
            <a:pPr marL="600155" lvl="3" indent="-257209">
              <a:lnSpc>
                <a:spcPct val="90000"/>
              </a:lnSpc>
              <a:buClr>
                <a:srgbClr val="084A92"/>
              </a:buClr>
              <a:buSzPct val="70000"/>
            </a:pPr>
            <a:r>
              <a:rPr lang="fr-FR" altLang="en-US" sz="1700" dirty="0" err="1"/>
              <a:t>Verification</a:t>
            </a:r>
            <a:r>
              <a:rPr lang="fr-FR" altLang="en-US" sz="1700" dirty="0"/>
              <a:t> – </a:t>
            </a:r>
            <a:r>
              <a:rPr lang="fr-FR" altLang="en-US" sz="1700" dirty="0" err="1"/>
              <a:t>slight</a:t>
            </a:r>
            <a:r>
              <a:rPr lang="fr-FR" altLang="en-US" sz="1700" dirty="0"/>
              <a:t> </a:t>
            </a:r>
            <a:r>
              <a:rPr lang="fr-FR" altLang="en-US" sz="1700" dirty="0" err="1"/>
              <a:t>definition</a:t>
            </a:r>
            <a:r>
              <a:rPr lang="fr-FR" altLang="en-US" sz="1700" dirty="0"/>
              <a:t> </a:t>
            </a:r>
            <a:r>
              <a:rPr lang="fr-FR" altLang="en-US" sz="1700" dirty="0" err="1"/>
              <a:t>revision</a:t>
            </a:r>
            <a:r>
              <a:rPr lang="fr-FR" altLang="en-US" sz="1700" dirty="0"/>
              <a:t> to </a:t>
            </a:r>
            <a:r>
              <a:rPr lang="fr-FR" altLang="en-US" sz="1700" dirty="0" err="1"/>
              <a:t>provide</a:t>
            </a:r>
            <a:r>
              <a:rPr lang="fr-FR" altLang="en-US" sz="1700" dirty="0"/>
              <a:t> </a:t>
            </a:r>
            <a:r>
              <a:rPr lang="fr-FR" altLang="en-US" sz="1700" dirty="0" err="1"/>
              <a:t>clarity</a:t>
            </a:r>
            <a:endParaRPr lang="fr-FR" altLang="en-US" sz="1700" dirty="0"/>
          </a:p>
          <a:p>
            <a:pPr lvl="1">
              <a:lnSpc>
                <a:spcPct val="90000"/>
              </a:lnSpc>
              <a:spcAft>
                <a:spcPts val="1069"/>
              </a:spcAft>
            </a:pPr>
            <a:endParaRPr lang="en-US" altLang="en-US" sz="350" dirty="0">
              <a:ea typeface="ＭＳ Ｐゴシック" panose="020B0600070205080204" pitchFamily="34" charset="-128"/>
            </a:endParaRPr>
          </a:p>
          <a:p>
            <a:pPr>
              <a:lnSpc>
                <a:spcPct val="90000"/>
              </a:lnSpc>
              <a:spcAft>
                <a:spcPts val="1069"/>
              </a:spcAft>
            </a:pPr>
            <a:endParaRPr lang="en-US" altLang="en-US" sz="1050" dirty="0">
              <a:ea typeface="ＭＳ Ｐゴシック" panose="020B0600070205080204" pitchFamily="34" charset="-128"/>
            </a:endParaRPr>
          </a:p>
        </p:txBody>
      </p:sp>
    </p:spTree>
    <p:extLst>
      <p:ext uri="{BB962C8B-B14F-4D97-AF65-F5344CB8AC3E}">
        <p14:creationId xmlns:p14="http://schemas.microsoft.com/office/powerpoint/2010/main" val="196517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9115 revision A</a:t>
            </a:r>
            <a:br>
              <a:rPr lang="en-US" dirty="0"/>
            </a:br>
            <a:r>
              <a:rPr lang="en-US" altLang="en-US" dirty="0"/>
              <a:t>Note: this is the most impactful IA requirement added</a:t>
            </a:r>
            <a:br>
              <a:rPr lang="en-US" altLang="en-US" dirty="0"/>
            </a:br>
            <a:endParaRPr lang="en-US" dirty="0"/>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a:xfrm>
            <a:off x="628814" y="1703627"/>
            <a:ext cx="7888754" cy="3263504"/>
          </a:xfrm>
        </p:spPr>
        <p:txBody>
          <a:bodyPr/>
          <a:lstStyle/>
          <a:p>
            <a:pPr>
              <a:lnSpc>
                <a:spcPct val="90000"/>
              </a:lnSpc>
              <a:buClr>
                <a:srgbClr val="084A92"/>
              </a:buClr>
              <a:buSzPct val="70000"/>
            </a:pPr>
            <a:r>
              <a:rPr lang="en-US" sz="2000" dirty="0"/>
              <a:t>4.0 – Context of the Organization:</a:t>
            </a:r>
          </a:p>
          <a:p>
            <a:pPr lvl="1" indent="-257209">
              <a:lnSpc>
                <a:spcPct val="90000"/>
              </a:lnSpc>
              <a:buClr>
                <a:srgbClr val="084A92"/>
              </a:buClr>
              <a:buSzPct val="70000"/>
            </a:pPr>
            <a:r>
              <a:rPr lang="en-US" sz="2000" dirty="0"/>
              <a:t>Requirement for Organizations to include the appropriate Information Assurance elements when determining the scope of the organization’s QMS.</a:t>
            </a:r>
          </a:p>
          <a:p>
            <a:pPr lvl="1" indent="-257209">
              <a:lnSpc>
                <a:spcPct val="90000"/>
              </a:lnSpc>
              <a:buClr>
                <a:srgbClr val="084A92"/>
              </a:buClr>
              <a:buSzPct val="70000"/>
            </a:pPr>
            <a:endParaRPr lang="en-US" sz="2000" dirty="0"/>
          </a:p>
          <a:p>
            <a:pPr lvl="1" indent="-257209">
              <a:lnSpc>
                <a:spcPct val="90000"/>
              </a:lnSpc>
              <a:buClr>
                <a:srgbClr val="084A92"/>
              </a:buClr>
              <a:buSzPct val="70000"/>
            </a:pPr>
            <a:r>
              <a:rPr lang="en-US" sz="2000" dirty="0"/>
              <a:t>See the IAQG Supply Chain Management Handbook (</a:t>
            </a:r>
            <a:r>
              <a:rPr lang="en-US" sz="2000" dirty="0">
                <a:hlinkClick r:id="rId2"/>
              </a:rPr>
              <a:t>SCMH</a:t>
            </a:r>
            <a:r>
              <a:rPr lang="en-US" sz="2000" dirty="0"/>
              <a:t>) for further information.</a:t>
            </a:r>
          </a:p>
        </p:txBody>
      </p:sp>
      <p:pic>
        <p:nvPicPr>
          <p:cNvPr id="6" name="Picture 2">
            <a:extLst>
              <a:ext uri="{FF2B5EF4-FFF2-40B4-BE49-F238E27FC236}">
                <a16:creationId xmlns:a16="http://schemas.microsoft.com/office/drawing/2014/main" id="{6EF658D4-45FB-424C-8D9E-99116EE9E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173" y="1384663"/>
            <a:ext cx="1027136" cy="874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58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9115 revision A</a:t>
            </a:r>
            <a:br>
              <a:rPr lang="en-US" dirty="0"/>
            </a:br>
            <a:endParaRPr lang="en-US" dirty="0"/>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a:xfrm>
            <a:off x="628814" y="878054"/>
            <a:ext cx="7888754" cy="3263504"/>
          </a:xfrm>
        </p:spPr>
        <p:txBody>
          <a:bodyPr/>
          <a:lstStyle/>
          <a:p>
            <a:pPr>
              <a:lnSpc>
                <a:spcPct val="90000"/>
              </a:lnSpc>
              <a:buClr>
                <a:srgbClr val="084A92"/>
              </a:buClr>
              <a:buSzPct val="70000"/>
            </a:pPr>
            <a:r>
              <a:rPr lang="en-US" sz="2000" dirty="0"/>
              <a:t>6.0 – Planning:</a:t>
            </a:r>
          </a:p>
          <a:p>
            <a:pPr lvl="1" indent="-257209">
              <a:lnSpc>
                <a:spcPct val="90000"/>
              </a:lnSpc>
              <a:buClr>
                <a:srgbClr val="084A92"/>
              </a:buClr>
              <a:buSzPct val="70000"/>
            </a:pPr>
            <a:r>
              <a:rPr lang="en-US" sz="2000" dirty="0"/>
              <a:t>Adds software services to the list of considerations for Risk Management</a:t>
            </a:r>
          </a:p>
          <a:p>
            <a:pPr lvl="1" indent="-257209">
              <a:lnSpc>
                <a:spcPct val="90000"/>
              </a:lnSpc>
              <a:buClr>
                <a:srgbClr val="084A92"/>
              </a:buClr>
              <a:buSzPct val="70000"/>
            </a:pPr>
            <a:r>
              <a:rPr lang="en-US" sz="2000" dirty="0"/>
              <a:t>This should include external providers, when appropriate</a:t>
            </a:r>
          </a:p>
          <a:p>
            <a:pPr>
              <a:lnSpc>
                <a:spcPct val="90000"/>
              </a:lnSpc>
              <a:buClr>
                <a:srgbClr val="084A92"/>
              </a:buClr>
              <a:buSzPct val="70000"/>
            </a:pPr>
            <a:endParaRPr lang="en-US" sz="2000" dirty="0"/>
          </a:p>
          <a:p>
            <a:pPr>
              <a:lnSpc>
                <a:spcPct val="90000"/>
              </a:lnSpc>
              <a:buClr>
                <a:srgbClr val="084A92"/>
              </a:buClr>
              <a:buSzPct val="70000"/>
            </a:pPr>
            <a:r>
              <a:rPr lang="en-US" sz="2000" dirty="0"/>
              <a:t>7.0 – Support: </a:t>
            </a:r>
          </a:p>
          <a:p>
            <a:pPr lvl="1" indent="-257209">
              <a:lnSpc>
                <a:spcPct val="90000"/>
              </a:lnSpc>
              <a:buClr>
                <a:srgbClr val="084A92"/>
              </a:buClr>
              <a:buSzPct val="70000"/>
            </a:pPr>
            <a:r>
              <a:rPr lang="fr-FR" altLang="en-US" sz="2000" dirty="0"/>
              <a:t>7.1.3 and 7.1.4: </a:t>
            </a:r>
            <a:r>
              <a:rPr lang="fr-FR" altLang="en-US" sz="2000" dirty="0" err="1"/>
              <a:t>Focuses</a:t>
            </a:r>
            <a:r>
              <a:rPr lang="fr-FR" altLang="en-US" sz="2000" dirty="0"/>
              <a:t> on information assurance </a:t>
            </a:r>
            <a:r>
              <a:rPr lang="fr-FR" altLang="en-US" sz="2000" dirty="0" err="1"/>
              <a:t>considerations</a:t>
            </a:r>
            <a:r>
              <a:rPr lang="fr-FR" altLang="en-US" sz="2000" dirty="0"/>
              <a:t> in infrastructure</a:t>
            </a:r>
          </a:p>
          <a:p>
            <a:pPr lvl="1" indent="-257209">
              <a:lnSpc>
                <a:spcPct val="90000"/>
              </a:lnSpc>
              <a:buClr>
                <a:srgbClr val="084A92"/>
              </a:buClr>
              <a:buSzPct val="70000"/>
            </a:pPr>
            <a:r>
              <a:rPr lang="fr-FR" altLang="en-US" sz="2000" dirty="0"/>
              <a:t>7.2: </a:t>
            </a:r>
            <a:r>
              <a:rPr lang="fr-FR" altLang="en-US" sz="2000" dirty="0" err="1"/>
              <a:t>Ensures</a:t>
            </a:r>
            <a:r>
              <a:rPr lang="fr-FR" altLang="en-US" sz="2000" dirty="0"/>
              <a:t> </a:t>
            </a:r>
            <a:r>
              <a:rPr lang="fr-FR" altLang="en-US" sz="2000" dirty="0" err="1"/>
              <a:t>competence</a:t>
            </a:r>
            <a:r>
              <a:rPr lang="fr-FR" altLang="en-US" sz="2000" dirty="0"/>
              <a:t> </a:t>
            </a:r>
            <a:r>
              <a:rPr lang="fr-FR" altLang="en-US" sz="2000" dirty="0" err="1"/>
              <a:t>appropriate</a:t>
            </a:r>
            <a:r>
              <a:rPr lang="fr-FR" altLang="en-US" sz="2000" dirty="0"/>
              <a:t> for the </a:t>
            </a:r>
            <a:r>
              <a:rPr lang="fr-FR" altLang="en-US" sz="2000" dirty="0" err="1"/>
              <a:t>criticality</a:t>
            </a:r>
            <a:r>
              <a:rPr lang="fr-FR" altLang="en-US" sz="2000" dirty="0"/>
              <a:t> and </a:t>
            </a:r>
            <a:r>
              <a:rPr lang="fr-FR" altLang="en-US" sz="2000" dirty="0" err="1"/>
              <a:t>complexity</a:t>
            </a:r>
            <a:r>
              <a:rPr lang="fr-FR" altLang="en-US" sz="2000" dirty="0"/>
              <a:t> to support </a:t>
            </a:r>
            <a:r>
              <a:rPr lang="fr-FR" altLang="en-US" sz="2000" dirty="0" err="1"/>
              <a:t>customer</a:t>
            </a:r>
            <a:r>
              <a:rPr lang="fr-FR" altLang="en-US" sz="2000" dirty="0"/>
              <a:t> and system </a:t>
            </a:r>
            <a:r>
              <a:rPr lang="fr-FR" altLang="en-US" sz="2000" dirty="0" err="1"/>
              <a:t>requirements</a:t>
            </a:r>
            <a:endParaRPr lang="fr-FR" altLang="en-US" sz="2000" dirty="0"/>
          </a:p>
          <a:p>
            <a:pPr lvl="1" indent="-257209">
              <a:lnSpc>
                <a:spcPct val="90000"/>
              </a:lnSpc>
              <a:buClr>
                <a:srgbClr val="084A92"/>
              </a:buClr>
              <a:buSzPct val="70000"/>
            </a:pPr>
            <a:r>
              <a:rPr lang="fr-FR" altLang="en-US" sz="2000" dirty="0"/>
              <a:t>7.5.3: </a:t>
            </a:r>
            <a:r>
              <a:rPr lang="fr-FR" altLang="en-US" sz="2000" dirty="0" err="1"/>
              <a:t>Requires</a:t>
            </a:r>
            <a:r>
              <a:rPr lang="fr-FR" altLang="en-US" sz="2000" dirty="0"/>
              <a:t> </a:t>
            </a:r>
            <a:r>
              <a:rPr lang="fr-FR" altLang="en-US" sz="2000" dirty="0" err="1"/>
              <a:t>resource</a:t>
            </a:r>
            <a:r>
              <a:rPr lang="fr-FR" altLang="en-US" sz="2000" dirty="0"/>
              <a:t> </a:t>
            </a:r>
            <a:r>
              <a:rPr lang="fr-FR" altLang="en-US" sz="2000" dirty="0" err="1"/>
              <a:t>retention</a:t>
            </a:r>
            <a:r>
              <a:rPr lang="fr-FR" altLang="en-US" sz="2000" dirty="0"/>
              <a:t> to </a:t>
            </a:r>
            <a:r>
              <a:rPr lang="fr-FR" altLang="en-US" sz="2000" dirty="0" err="1"/>
              <a:t>access</a:t>
            </a:r>
            <a:r>
              <a:rPr lang="fr-FR" altLang="en-US" sz="2000" dirty="0"/>
              <a:t> </a:t>
            </a:r>
            <a:r>
              <a:rPr lang="fr-FR" altLang="en-US" sz="2000" dirty="0" err="1"/>
              <a:t>legacy</a:t>
            </a:r>
            <a:r>
              <a:rPr lang="fr-FR" altLang="en-US" sz="2000" dirty="0"/>
              <a:t> data</a:t>
            </a:r>
          </a:p>
          <a:p>
            <a:endParaRPr lang="en-US" dirty="0"/>
          </a:p>
        </p:txBody>
      </p:sp>
    </p:spTree>
    <p:extLst>
      <p:ext uri="{BB962C8B-B14F-4D97-AF65-F5344CB8AC3E}">
        <p14:creationId xmlns:p14="http://schemas.microsoft.com/office/powerpoint/2010/main" val="2804617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9115 revision A</a:t>
            </a:r>
            <a:br>
              <a:rPr lang="en-US" dirty="0"/>
            </a:br>
            <a:endParaRPr lang="en-US" dirty="0"/>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a:xfrm>
            <a:off x="628814" y="878054"/>
            <a:ext cx="7888754" cy="3263504"/>
          </a:xfrm>
        </p:spPr>
        <p:txBody>
          <a:bodyPr/>
          <a:lstStyle/>
          <a:p>
            <a:pPr>
              <a:lnSpc>
                <a:spcPct val="90000"/>
              </a:lnSpc>
              <a:buClr>
                <a:srgbClr val="084A92"/>
              </a:buClr>
              <a:buSzPct val="70000"/>
            </a:pPr>
            <a:r>
              <a:rPr lang="en-US" sz="2000" dirty="0"/>
              <a:t>8.0 – Operation:</a:t>
            </a:r>
          </a:p>
          <a:p>
            <a:pPr lvl="1" indent="-257209">
              <a:lnSpc>
                <a:spcPct val="90000"/>
              </a:lnSpc>
              <a:buClr>
                <a:srgbClr val="084A92"/>
              </a:buClr>
              <a:buSzPct val="70000"/>
            </a:pPr>
            <a:r>
              <a:rPr lang="fr-FR" altLang="en-US" sz="2000" dirty="0"/>
              <a:t>Software planning </a:t>
            </a:r>
            <a:r>
              <a:rPr lang="fr-FR" altLang="en-US" sz="2000" dirty="0" err="1"/>
              <a:t>addresses</a:t>
            </a:r>
            <a:r>
              <a:rPr lang="fr-FR" altLang="en-US" sz="2000" dirty="0"/>
              <a:t> software </a:t>
            </a:r>
            <a:r>
              <a:rPr lang="fr-FR" altLang="en-US" sz="2000" dirty="0" err="1"/>
              <a:t>related</a:t>
            </a:r>
            <a:r>
              <a:rPr lang="fr-FR" altLang="en-US" sz="2000" dirty="0"/>
              <a:t> </a:t>
            </a:r>
            <a:r>
              <a:rPr lang="fr-FR" altLang="en-US" sz="2000" dirty="0" err="1"/>
              <a:t>activities</a:t>
            </a:r>
            <a:r>
              <a:rPr lang="fr-FR" altLang="en-US" sz="2000" dirty="0"/>
              <a:t> </a:t>
            </a:r>
            <a:r>
              <a:rPr lang="fr-FR" altLang="en-US" sz="2000" dirty="0" err="1"/>
              <a:t>from</a:t>
            </a:r>
            <a:r>
              <a:rPr lang="fr-FR" altLang="en-US" sz="2000" dirty="0"/>
              <a:t> </a:t>
            </a:r>
            <a:r>
              <a:rPr lang="fr-FR" altLang="en-US" sz="2000" dirty="0" err="1"/>
              <a:t>project</a:t>
            </a:r>
            <a:r>
              <a:rPr lang="fr-FR" altLang="en-US" sz="2000" dirty="0"/>
              <a:t> planning </a:t>
            </a:r>
            <a:r>
              <a:rPr lang="fr-FR" altLang="en-US" sz="2000" dirty="0" err="1"/>
              <a:t>through</a:t>
            </a:r>
            <a:r>
              <a:rPr lang="fr-FR" altLang="en-US" sz="2000" dirty="0"/>
              <a:t> </a:t>
            </a:r>
            <a:r>
              <a:rPr lang="fr-FR" altLang="en-US" sz="2000" dirty="0" err="1"/>
              <a:t>product</a:t>
            </a:r>
            <a:r>
              <a:rPr lang="fr-FR" altLang="en-US" sz="2000" dirty="0"/>
              <a:t> </a:t>
            </a:r>
            <a:r>
              <a:rPr lang="fr-FR" altLang="en-US" sz="2000" dirty="0" err="1"/>
              <a:t>delivery</a:t>
            </a:r>
            <a:r>
              <a:rPr lang="fr-FR" altLang="en-US" sz="2000" dirty="0"/>
              <a:t> and maintenance</a:t>
            </a:r>
          </a:p>
          <a:p>
            <a:pPr lvl="1" indent="-257209">
              <a:lnSpc>
                <a:spcPct val="90000"/>
              </a:lnSpc>
              <a:buClr>
                <a:srgbClr val="084A92"/>
              </a:buClr>
              <a:buSzPct val="70000"/>
            </a:pPr>
            <a:r>
              <a:rPr lang="fr-FR" altLang="en-US" sz="2000" dirty="0" err="1"/>
              <a:t>Quality</a:t>
            </a:r>
            <a:r>
              <a:rPr lang="fr-FR" altLang="en-US" sz="2000" dirty="0"/>
              <a:t> objectives and </a:t>
            </a:r>
            <a:r>
              <a:rPr lang="fr-FR" altLang="en-US" sz="2000" dirty="0" err="1"/>
              <a:t>requirements</a:t>
            </a:r>
            <a:r>
              <a:rPr lang="fr-FR" altLang="en-US" sz="2000" dirty="0"/>
              <a:t> </a:t>
            </a:r>
            <a:r>
              <a:rPr lang="fr-FR" altLang="en-US" sz="2000" dirty="0" err="1"/>
              <a:t>expressed</a:t>
            </a:r>
            <a:r>
              <a:rPr lang="fr-FR" altLang="en-US" sz="2000" dirty="0"/>
              <a:t> in </a:t>
            </a:r>
            <a:r>
              <a:rPr lang="fr-FR" altLang="en-US" sz="2000" dirty="0" err="1"/>
              <a:t>measurable</a:t>
            </a:r>
            <a:r>
              <a:rPr lang="fr-FR" altLang="en-US" sz="2000" dirty="0"/>
              <a:t> </a:t>
            </a:r>
            <a:r>
              <a:rPr lang="fr-FR" altLang="en-US" sz="2000" dirty="0" err="1"/>
              <a:t>terms</a:t>
            </a:r>
            <a:r>
              <a:rPr lang="fr-FR" altLang="en-US" sz="2000" dirty="0"/>
              <a:t>, </a:t>
            </a:r>
            <a:r>
              <a:rPr lang="fr-FR" altLang="en-US" sz="2000" dirty="0" err="1"/>
              <a:t>including</a:t>
            </a:r>
            <a:r>
              <a:rPr lang="fr-FR" altLang="en-US" sz="2000" dirty="0"/>
              <a:t> </a:t>
            </a:r>
            <a:r>
              <a:rPr lang="fr-FR" altLang="en-US" sz="2000" dirty="0" err="1"/>
              <a:t>critical</a:t>
            </a:r>
            <a:r>
              <a:rPr lang="fr-FR" altLang="en-US" sz="2000" dirty="0"/>
              <a:t> items and key </a:t>
            </a:r>
            <a:r>
              <a:rPr lang="fr-FR" altLang="en-US" sz="2000" dirty="0" err="1"/>
              <a:t>characteristics</a:t>
            </a:r>
            <a:endParaRPr lang="fr-FR" altLang="en-US" sz="2000" dirty="0"/>
          </a:p>
          <a:p>
            <a:pPr lvl="1" indent="-257209">
              <a:lnSpc>
                <a:spcPct val="90000"/>
              </a:lnSpc>
              <a:buClr>
                <a:srgbClr val="084A92"/>
              </a:buClr>
              <a:buSzPct val="70000"/>
            </a:pPr>
            <a:r>
              <a:rPr lang="fr-FR" altLang="en-US" sz="2000" dirty="0" err="1"/>
              <a:t>Defined</a:t>
            </a:r>
            <a:r>
              <a:rPr lang="fr-FR" altLang="en-US" sz="2000" dirty="0"/>
              <a:t> </a:t>
            </a:r>
            <a:r>
              <a:rPr lang="fr-FR" altLang="en-US" sz="2000" dirty="0" err="1"/>
              <a:t>rules</a:t>
            </a:r>
            <a:r>
              <a:rPr lang="fr-FR" altLang="en-US" sz="2000" dirty="0"/>
              <a:t>, practices, conventions, techniques, and </a:t>
            </a:r>
            <a:r>
              <a:rPr lang="fr-FR" altLang="en-US" sz="2000" dirty="0" err="1"/>
              <a:t>methodologies</a:t>
            </a:r>
            <a:r>
              <a:rPr lang="fr-FR" altLang="en-US" sz="2000" dirty="0"/>
              <a:t> for </a:t>
            </a:r>
            <a:r>
              <a:rPr lang="fr-FR" altLang="en-US" sz="2000" dirty="0" err="1"/>
              <a:t>development</a:t>
            </a:r>
            <a:r>
              <a:rPr lang="fr-FR" altLang="en-US" sz="2000" dirty="0"/>
              <a:t> and test</a:t>
            </a:r>
          </a:p>
          <a:p>
            <a:pPr lvl="1" indent="-257209">
              <a:lnSpc>
                <a:spcPct val="90000"/>
              </a:lnSpc>
              <a:buClr>
                <a:srgbClr val="084A92"/>
              </a:buClr>
              <a:buSzPct val="70000"/>
            </a:pPr>
            <a:r>
              <a:rPr lang="fr-FR" altLang="en-US" sz="2000" dirty="0"/>
              <a:t>Strong software configuration management guidance</a:t>
            </a:r>
          </a:p>
          <a:p>
            <a:pPr lvl="1" indent="-257209">
              <a:lnSpc>
                <a:spcPct val="90000"/>
              </a:lnSpc>
              <a:buClr>
                <a:srgbClr val="084A92"/>
              </a:buClr>
              <a:buSzPct val="70000"/>
            </a:pPr>
            <a:r>
              <a:rPr lang="fr-FR" altLang="en-US" sz="2000" dirty="0"/>
              <a:t>Focus on </a:t>
            </a:r>
            <a:r>
              <a:rPr lang="fr-FR" altLang="en-US" sz="2000" dirty="0" err="1"/>
              <a:t>product</a:t>
            </a:r>
            <a:r>
              <a:rPr lang="fr-FR" altLang="en-US" sz="2000" dirty="0"/>
              <a:t> </a:t>
            </a:r>
            <a:r>
              <a:rPr lang="fr-FR" altLang="en-US" sz="2000" dirty="0" err="1"/>
              <a:t>integrity</a:t>
            </a:r>
            <a:r>
              <a:rPr lang="fr-FR" altLang="en-US" sz="2000" dirty="0"/>
              <a:t> and </a:t>
            </a:r>
            <a:r>
              <a:rPr lang="fr-FR" altLang="en-US" sz="2000" dirty="0" err="1"/>
              <a:t>safety</a:t>
            </a:r>
            <a:endParaRPr lang="fr-FR" altLang="en-US" sz="2000" dirty="0"/>
          </a:p>
          <a:p>
            <a:pPr lvl="1" indent="-257209">
              <a:lnSpc>
                <a:spcPct val="90000"/>
              </a:lnSpc>
              <a:buClr>
                <a:srgbClr val="084A92"/>
              </a:buClr>
              <a:buSzPct val="70000"/>
            </a:pPr>
            <a:r>
              <a:rPr lang="fr-FR" altLang="en-US" sz="2000" dirty="0"/>
              <a:t>Prevention of </a:t>
            </a:r>
            <a:r>
              <a:rPr lang="fr-FR" altLang="en-US" sz="2000" dirty="0" err="1"/>
              <a:t>counterfeit</a:t>
            </a:r>
            <a:r>
              <a:rPr lang="fr-FR" altLang="en-US" sz="2000" dirty="0"/>
              <a:t> software (8.1.4)</a:t>
            </a:r>
            <a:endParaRPr lang="en-US" dirty="0"/>
          </a:p>
        </p:txBody>
      </p:sp>
    </p:spTree>
    <p:extLst>
      <p:ext uri="{BB962C8B-B14F-4D97-AF65-F5344CB8AC3E}">
        <p14:creationId xmlns:p14="http://schemas.microsoft.com/office/powerpoint/2010/main" val="423737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9115 revision A</a:t>
            </a:r>
            <a:br>
              <a:rPr lang="en-US" dirty="0"/>
            </a:br>
            <a:endParaRPr lang="en-US" dirty="0"/>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a:xfrm>
            <a:off x="628814" y="736979"/>
            <a:ext cx="7888754" cy="1441909"/>
          </a:xfrm>
        </p:spPr>
        <p:txBody>
          <a:bodyPr/>
          <a:lstStyle/>
          <a:p>
            <a:pPr>
              <a:lnSpc>
                <a:spcPct val="90000"/>
              </a:lnSpc>
              <a:buClr>
                <a:srgbClr val="084A92"/>
              </a:buClr>
              <a:buSzPct val="70000"/>
            </a:pPr>
            <a:r>
              <a:rPr lang="en-US" sz="2000" dirty="0"/>
              <a:t>9.0 – Performance Evaluation: </a:t>
            </a:r>
          </a:p>
          <a:p>
            <a:pPr lvl="1" indent="-257209">
              <a:lnSpc>
                <a:spcPct val="90000"/>
              </a:lnSpc>
              <a:buClr>
                <a:srgbClr val="084A92"/>
              </a:buClr>
              <a:buSzPct val="70000"/>
            </a:pPr>
            <a:r>
              <a:rPr lang="fr-FR" altLang="en-US" sz="2000" dirty="0"/>
              <a:t>Software </a:t>
            </a:r>
            <a:r>
              <a:rPr lang="fr-FR" altLang="en-US" sz="2000" dirty="0" err="1"/>
              <a:t>organizations</a:t>
            </a:r>
            <a:r>
              <a:rPr lang="fr-FR" altLang="en-US" sz="2000" dirty="0"/>
              <a:t> </a:t>
            </a:r>
            <a:r>
              <a:rPr lang="fr-FR" altLang="en-US" sz="2000" dirty="0" err="1"/>
              <a:t>analyze</a:t>
            </a:r>
            <a:r>
              <a:rPr lang="fr-FR" altLang="en-US" sz="2000" dirty="0"/>
              <a:t> and </a:t>
            </a:r>
            <a:r>
              <a:rPr lang="fr-FR" altLang="en-US" sz="2000" dirty="0" err="1"/>
              <a:t>evaluate</a:t>
            </a:r>
            <a:r>
              <a:rPr lang="fr-FR" altLang="en-US" sz="2000" dirty="0"/>
              <a:t> </a:t>
            </a:r>
            <a:r>
              <a:rPr lang="fr-FR" altLang="en-US" sz="2000" dirty="0" err="1"/>
              <a:t>industry</a:t>
            </a:r>
            <a:r>
              <a:rPr lang="fr-FR" altLang="en-US" sz="2000" dirty="0"/>
              <a:t> data on </a:t>
            </a:r>
            <a:r>
              <a:rPr lang="fr-FR" altLang="en-US" sz="2000" dirty="0" err="1"/>
              <a:t>emerging</a:t>
            </a:r>
            <a:r>
              <a:rPr lang="fr-FR" altLang="en-US" sz="2000" dirty="0"/>
              <a:t> </a:t>
            </a:r>
            <a:r>
              <a:rPr lang="fr-FR" altLang="en-US" sz="2000" dirty="0" err="1"/>
              <a:t>threats</a:t>
            </a:r>
            <a:r>
              <a:rPr lang="fr-FR" altLang="en-US" sz="2000" dirty="0"/>
              <a:t> and </a:t>
            </a:r>
            <a:r>
              <a:rPr lang="fr-FR" altLang="en-US" sz="2000" dirty="0" err="1"/>
              <a:t>vulnerabilities</a:t>
            </a:r>
            <a:endParaRPr lang="fr-FR" altLang="en-US" sz="2000" dirty="0"/>
          </a:p>
          <a:p>
            <a:pPr lvl="1" indent="-257209">
              <a:lnSpc>
                <a:spcPct val="90000"/>
              </a:lnSpc>
              <a:buClr>
                <a:srgbClr val="084A92"/>
              </a:buClr>
              <a:buSzPct val="70000"/>
            </a:pPr>
            <a:r>
              <a:rPr lang="fr-FR" altLang="en-US" sz="2000" dirty="0" err="1"/>
              <a:t>Internal</a:t>
            </a:r>
            <a:r>
              <a:rPr lang="fr-FR" altLang="en-US" sz="2000" dirty="0"/>
              <a:t> audits </a:t>
            </a:r>
            <a:r>
              <a:rPr lang="fr-FR" altLang="en-US" sz="2000" dirty="0" err="1"/>
              <a:t>include</a:t>
            </a:r>
            <a:r>
              <a:rPr lang="fr-FR" altLang="en-US" sz="2000" dirty="0"/>
              <a:t> software aspects of the QMS</a:t>
            </a:r>
          </a:p>
          <a:p>
            <a:pPr marL="257141" indent="0">
              <a:lnSpc>
                <a:spcPct val="90000"/>
              </a:lnSpc>
              <a:spcBef>
                <a:spcPts val="900"/>
              </a:spcBef>
              <a:buNone/>
            </a:pPr>
            <a:endParaRPr lang="en-US" altLang="en-US" sz="1050" dirty="0">
              <a:ea typeface="ＭＳ Ｐゴシック" panose="020B0600070205080204" pitchFamily="34" charset="-128"/>
            </a:endParaRPr>
          </a:p>
          <a:p>
            <a:pPr lvl="1" indent="-257209">
              <a:lnSpc>
                <a:spcPct val="90000"/>
              </a:lnSpc>
              <a:buClr>
                <a:srgbClr val="084A92"/>
              </a:buClr>
              <a:buSzPct val="70000"/>
            </a:pPr>
            <a:endParaRPr lang="fr-FR" altLang="en-US" sz="2000" dirty="0"/>
          </a:p>
          <a:p>
            <a:pPr lvl="1" indent="-257209">
              <a:lnSpc>
                <a:spcPct val="90000"/>
              </a:lnSpc>
              <a:buClr>
                <a:srgbClr val="084A92"/>
              </a:buClr>
              <a:buSzPct val="70000"/>
            </a:pPr>
            <a:endParaRPr lang="en-US" sz="2000" dirty="0"/>
          </a:p>
          <a:p>
            <a:endParaRPr lang="en-US" dirty="0"/>
          </a:p>
        </p:txBody>
      </p:sp>
      <p:pic>
        <p:nvPicPr>
          <p:cNvPr id="4" name="Picture 3">
            <a:extLst>
              <a:ext uri="{FF2B5EF4-FFF2-40B4-BE49-F238E27FC236}">
                <a16:creationId xmlns:a16="http://schemas.microsoft.com/office/drawing/2014/main" id="{84130F6E-8244-4C77-B40F-E3C3A52AA9F8}"/>
              </a:ext>
            </a:extLst>
          </p:cNvPr>
          <p:cNvPicPr>
            <a:picLocks noChangeAspect="1"/>
          </p:cNvPicPr>
          <p:nvPr/>
        </p:nvPicPr>
        <p:blipFill>
          <a:blip r:embed="rId2"/>
          <a:stretch>
            <a:fillRect/>
          </a:stretch>
        </p:blipFill>
        <p:spPr>
          <a:xfrm>
            <a:off x="372585" y="2079607"/>
            <a:ext cx="3920983" cy="2790050"/>
          </a:xfrm>
          <a:prstGeom prst="rect">
            <a:avLst/>
          </a:prstGeom>
        </p:spPr>
      </p:pic>
      <p:sp>
        <p:nvSpPr>
          <p:cNvPr id="5" name="Content Placeholder 2">
            <a:extLst>
              <a:ext uri="{FF2B5EF4-FFF2-40B4-BE49-F238E27FC236}">
                <a16:creationId xmlns:a16="http://schemas.microsoft.com/office/drawing/2014/main" id="{45C3FAE7-C731-40A8-80BC-E595087B86F0}"/>
              </a:ext>
            </a:extLst>
          </p:cNvPr>
          <p:cNvSpPr txBox="1">
            <a:spLocks/>
          </p:cNvSpPr>
          <p:nvPr/>
        </p:nvSpPr>
        <p:spPr>
          <a:xfrm>
            <a:off x="4279000" y="2792950"/>
            <a:ext cx="4739598" cy="801949"/>
          </a:xfrm>
          <a:prstGeom prst="rect">
            <a:avLst/>
          </a:prstGeom>
        </p:spPr>
        <p:txBody>
          <a:bodyPr lIns="68589" tIns="34295" rIns="68589" bIns="34295"/>
          <a:lstStyle>
            <a:lvl1pPr marL="257209" indent="-257209" algn="l" defTabSz="342946" rtl="0" eaLnBrk="1" latinLnBrk="0" hangingPunct="1">
              <a:spcBef>
                <a:spcPct val="20000"/>
              </a:spcBef>
              <a:buFont typeface="Arial"/>
              <a:buChar char="•"/>
              <a:defRPr sz="2800" b="0" i="0" kern="1200" baseline="0">
                <a:solidFill>
                  <a:schemeClr val="tx1"/>
                </a:solidFill>
                <a:latin typeface="+mn-lt"/>
                <a:ea typeface="+mn-ea"/>
                <a:cs typeface="+mn-cs"/>
              </a:defRPr>
            </a:lvl1pPr>
            <a:lvl2pPr marL="557287" indent="-214341" algn="l" defTabSz="342946" rtl="0" eaLnBrk="1" latinLnBrk="0" hangingPunct="1">
              <a:spcBef>
                <a:spcPct val="20000"/>
              </a:spcBef>
              <a:buFont typeface="Arial"/>
              <a:buChar char="–"/>
              <a:defRPr sz="2100" kern="1200">
                <a:solidFill>
                  <a:schemeClr val="tx1"/>
                </a:solidFill>
                <a:latin typeface="+mn-lt"/>
                <a:ea typeface="+mn-ea"/>
                <a:cs typeface="+mn-cs"/>
              </a:defRPr>
            </a:lvl2pPr>
            <a:lvl3pPr marL="857364" indent="-171473" algn="l" defTabSz="342946" rtl="0" eaLnBrk="1" latinLnBrk="0" hangingPunct="1">
              <a:spcBef>
                <a:spcPct val="20000"/>
              </a:spcBef>
              <a:buFont typeface="Arial"/>
              <a:buChar char="•"/>
              <a:defRPr sz="1800" kern="1200">
                <a:solidFill>
                  <a:schemeClr val="tx1"/>
                </a:solidFill>
                <a:latin typeface="+mn-lt"/>
                <a:ea typeface="+mn-ea"/>
                <a:cs typeface="+mn-cs"/>
              </a:defRPr>
            </a:lvl3pPr>
            <a:lvl4pPr marL="1200310" indent="-171473" algn="l" defTabSz="342946" rtl="0" eaLnBrk="1" latinLnBrk="0" hangingPunct="1">
              <a:spcBef>
                <a:spcPct val="20000"/>
              </a:spcBef>
              <a:buFont typeface="Arial"/>
              <a:buChar char="–"/>
              <a:defRPr sz="1500" kern="1200">
                <a:solidFill>
                  <a:schemeClr val="tx1"/>
                </a:solidFill>
                <a:latin typeface="+mn-lt"/>
                <a:ea typeface="+mn-ea"/>
                <a:cs typeface="+mn-cs"/>
              </a:defRPr>
            </a:lvl4pPr>
            <a:lvl5pPr marL="1543256" indent="-171473" algn="l" defTabSz="342946" rtl="0" eaLnBrk="1" latinLnBrk="0" hangingPunct="1">
              <a:spcBef>
                <a:spcPct val="20000"/>
              </a:spcBef>
              <a:buFont typeface="Arial"/>
              <a:buChar char="»"/>
              <a:defRPr sz="1500" kern="1200">
                <a:solidFill>
                  <a:schemeClr val="tx1"/>
                </a:solidFill>
                <a:latin typeface="+mn-lt"/>
                <a:ea typeface="+mn-ea"/>
                <a:cs typeface="+mn-cs"/>
              </a:defRPr>
            </a:lvl5pPr>
            <a:lvl6pPr marL="1886201" indent="-171473" algn="l" defTabSz="342946" rtl="0" eaLnBrk="1" latinLnBrk="0" hangingPunct="1">
              <a:spcBef>
                <a:spcPct val="20000"/>
              </a:spcBef>
              <a:buFont typeface="Arial"/>
              <a:buChar char="•"/>
              <a:defRPr sz="1500" kern="1200">
                <a:solidFill>
                  <a:schemeClr val="tx1"/>
                </a:solidFill>
                <a:latin typeface="+mn-lt"/>
                <a:ea typeface="+mn-ea"/>
                <a:cs typeface="+mn-cs"/>
              </a:defRPr>
            </a:lvl6pPr>
            <a:lvl7pPr marL="2229147" indent="-171473" algn="l" defTabSz="342946" rtl="0" eaLnBrk="1" latinLnBrk="0" hangingPunct="1">
              <a:spcBef>
                <a:spcPct val="20000"/>
              </a:spcBef>
              <a:buFont typeface="Arial"/>
              <a:buChar char="•"/>
              <a:defRPr sz="1500" kern="1200">
                <a:solidFill>
                  <a:schemeClr val="tx1"/>
                </a:solidFill>
                <a:latin typeface="+mn-lt"/>
                <a:ea typeface="+mn-ea"/>
                <a:cs typeface="+mn-cs"/>
              </a:defRPr>
            </a:lvl7pPr>
            <a:lvl8pPr marL="2572093" indent="-171473" algn="l" defTabSz="342946" rtl="0" eaLnBrk="1" latinLnBrk="0" hangingPunct="1">
              <a:spcBef>
                <a:spcPct val="20000"/>
              </a:spcBef>
              <a:buFont typeface="Arial"/>
              <a:buChar char="•"/>
              <a:defRPr sz="1500" kern="1200">
                <a:solidFill>
                  <a:schemeClr val="tx1"/>
                </a:solidFill>
                <a:latin typeface="+mn-lt"/>
                <a:ea typeface="+mn-ea"/>
                <a:cs typeface="+mn-cs"/>
              </a:defRPr>
            </a:lvl8pPr>
            <a:lvl9pPr marL="2915039" indent="-171473" algn="l" defTabSz="342946" rtl="0" eaLnBrk="1" latinLnBrk="0" hangingPunct="1">
              <a:spcBef>
                <a:spcPct val="20000"/>
              </a:spcBef>
              <a:buFont typeface="Arial"/>
              <a:buChar char="•"/>
              <a:defRPr sz="1500" kern="1200">
                <a:solidFill>
                  <a:schemeClr val="tx1"/>
                </a:solidFill>
                <a:latin typeface="+mn-lt"/>
                <a:ea typeface="+mn-ea"/>
                <a:cs typeface="+mn-cs"/>
              </a:defRPr>
            </a:lvl9pPr>
          </a:lstStyle>
          <a:p>
            <a:pPr marL="1191" indent="0">
              <a:lnSpc>
                <a:spcPct val="90000"/>
              </a:lnSpc>
              <a:spcBef>
                <a:spcPts val="900"/>
              </a:spcBef>
              <a:buFont typeface="Arial"/>
              <a:buNone/>
            </a:pPr>
            <a:r>
              <a:rPr lang="en-US" altLang="en-US" sz="1800" dirty="0">
                <a:solidFill>
                  <a:srgbClr val="084A92"/>
                </a:solidFill>
                <a:ea typeface="ＭＳ Ｐゴシック" panose="020B0600070205080204" pitchFamily="34" charset="-128"/>
              </a:rPr>
              <a:t>Support materials on 9115 and software QMS: </a:t>
            </a:r>
          </a:p>
          <a:p>
            <a:pPr marL="342946" lvl="1" indent="0">
              <a:lnSpc>
                <a:spcPct val="90000"/>
              </a:lnSpc>
              <a:spcBef>
                <a:spcPts val="900"/>
              </a:spcBef>
              <a:buClr>
                <a:srgbClr val="084A92"/>
              </a:buClr>
              <a:buFont typeface="Arial"/>
              <a:buNone/>
            </a:pPr>
            <a:r>
              <a:rPr lang="fr-FR" altLang="en-US" sz="1650" b="1" dirty="0">
                <a:solidFill>
                  <a:srgbClr val="CCCCFF"/>
                </a:solidFill>
                <a:ea typeface="ＭＳ Ｐゴシック" panose="020B0600070205080204" pitchFamily="34" charset="-128"/>
                <a:hlinkClick r:id="rId3"/>
              </a:rPr>
              <a:t>IAQG </a:t>
            </a:r>
            <a:r>
              <a:rPr lang="fr-FR" altLang="en-US" sz="1650" b="1" dirty="0" err="1">
                <a:solidFill>
                  <a:srgbClr val="CCCCFF"/>
                </a:solidFill>
                <a:ea typeface="ＭＳ Ｐゴシック" panose="020B0600070205080204" pitchFamily="34" charset="-128"/>
                <a:hlinkClick r:id="rId3"/>
              </a:rPr>
              <a:t>Supply</a:t>
            </a:r>
            <a:r>
              <a:rPr lang="fr-FR" altLang="en-US" sz="1650" b="1" dirty="0">
                <a:solidFill>
                  <a:srgbClr val="CCCCFF"/>
                </a:solidFill>
                <a:ea typeface="ＭＳ Ｐゴシック" panose="020B0600070205080204" pitchFamily="34" charset="-128"/>
                <a:hlinkClick r:id="rId3"/>
              </a:rPr>
              <a:t> Chain Management </a:t>
            </a:r>
            <a:r>
              <a:rPr lang="fr-FR" altLang="en-US" sz="1650" b="1" dirty="0" err="1">
                <a:solidFill>
                  <a:srgbClr val="CCCCFF"/>
                </a:solidFill>
                <a:ea typeface="ＭＳ Ｐゴシック" panose="020B0600070205080204" pitchFamily="34" charset="-128"/>
                <a:hlinkClick r:id="rId3"/>
              </a:rPr>
              <a:t>Handbook</a:t>
            </a:r>
            <a:endParaRPr lang="fr-FR" altLang="en-US" sz="1650" b="1" dirty="0">
              <a:solidFill>
                <a:srgbClr val="CCCCFF"/>
              </a:solidFill>
              <a:ea typeface="ＭＳ Ｐゴシック" panose="020B0600070205080204" pitchFamily="34" charset="-128"/>
              <a:hlinkClick r:id="rId3"/>
            </a:endParaRPr>
          </a:p>
          <a:p>
            <a:pPr marL="514350">
              <a:lnSpc>
                <a:spcPct val="90000"/>
              </a:lnSpc>
              <a:spcBef>
                <a:spcPts val="900"/>
              </a:spcBef>
            </a:pPr>
            <a:endParaRPr lang="en-US" altLang="en-US" sz="1050" dirty="0">
              <a:ea typeface="ＭＳ Ｐゴシック" panose="020B0600070205080204" pitchFamily="34" charset="-128"/>
            </a:endParaRPr>
          </a:p>
          <a:p>
            <a:pPr lvl="1" indent="-257209">
              <a:lnSpc>
                <a:spcPct val="90000"/>
              </a:lnSpc>
              <a:buClr>
                <a:srgbClr val="084A92"/>
              </a:buClr>
              <a:buSzPct val="70000"/>
            </a:pPr>
            <a:endParaRPr lang="fr-FR" altLang="en-US" sz="2000" dirty="0"/>
          </a:p>
          <a:p>
            <a:pPr lvl="1" indent="-257209">
              <a:lnSpc>
                <a:spcPct val="90000"/>
              </a:lnSpc>
              <a:buClr>
                <a:srgbClr val="084A92"/>
              </a:buClr>
              <a:buSzPct val="70000"/>
            </a:pPr>
            <a:endParaRPr lang="en-US" sz="2000" dirty="0"/>
          </a:p>
          <a:p>
            <a:endParaRPr lang="en-US" dirty="0"/>
          </a:p>
        </p:txBody>
      </p:sp>
    </p:spTree>
    <p:extLst>
      <p:ext uri="{BB962C8B-B14F-4D97-AF65-F5344CB8AC3E}">
        <p14:creationId xmlns:p14="http://schemas.microsoft.com/office/powerpoint/2010/main" val="56696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2701-223F-465E-9FFA-FDD51ACDB5D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2F716B6-012F-4B03-B42E-78F5B6807658}"/>
              </a:ext>
            </a:extLst>
          </p:cNvPr>
          <p:cNvSpPr>
            <a:spLocks noGrp="1"/>
          </p:cNvSpPr>
          <p:nvPr>
            <p:ph idx="1"/>
          </p:nvPr>
        </p:nvSpPr>
        <p:spPr>
          <a:xfrm>
            <a:off x="769891" y="397345"/>
            <a:ext cx="3880484" cy="3757648"/>
          </a:xfrm>
        </p:spPr>
        <p:txBody>
          <a:bodyPr/>
          <a:lstStyle/>
          <a:p>
            <a:pPr marL="0" indent="0">
              <a:buNone/>
            </a:pPr>
            <a:r>
              <a:rPr lang="en-GB" altLang="en-US" sz="1600" dirty="0"/>
              <a:t>IAQG </a:t>
            </a:r>
          </a:p>
          <a:p>
            <a:pPr marL="0" indent="0">
              <a:lnSpc>
                <a:spcPct val="89000"/>
              </a:lnSpc>
              <a:buNone/>
            </a:pPr>
            <a:r>
              <a:rPr lang="en-GB" altLang="en-US" sz="1600" dirty="0"/>
              <a:t>Raymond Wright – IDR</a:t>
            </a:r>
          </a:p>
          <a:p>
            <a:pPr marL="0" indent="0">
              <a:lnSpc>
                <a:spcPct val="89000"/>
              </a:lnSpc>
              <a:buNone/>
            </a:pPr>
            <a:r>
              <a:rPr lang="en-GB" altLang="en-US" sz="1600" dirty="0"/>
              <a:t>raymond_wright@raytheon.com</a:t>
            </a:r>
            <a:endParaRPr lang="en-GB" altLang="en-US" sz="1600" dirty="0">
              <a:hlinkClick r:id="rId2"/>
            </a:endParaRPr>
          </a:p>
          <a:p>
            <a:pPr marL="0" indent="0">
              <a:lnSpc>
                <a:spcPct val="89000"/>
              </a:lnSpc>
              <a:buNone/>
            </a:pPr>
            <a:endParaRPr lang="en-GB" altLang="en-US" sz="1600" dirty="0"/>
          </a:p>
          <a:p>
            <a:pPr marL="0" indent="0">
              <a:buNone/>
            </a:pPr>
            <a:r>
              <a:rPr lang="en-GB" altLang="en-US" sz="1600" dirty="0"/>
              <a:t>AAQG </a:t>
            </a:r>
          </a:p>
          <a:p>
            <a:pPr marL="0" indent="0">
              <a:lnSpc>
                <a:spcPct val="89000"/>
              </a:lnSpc>
              <a:buNone/>
            </a:pPr>
            <a:r>
              <a:rPr lang="en-GB" altLang="en-US" sz="1600" dirty="0"/>
              <a:t>Inez Gronewold – SDR</a:t>
            </a:r>
          </a:p>
          <a:p>
            <a:pPr marL="0" indent="0">
              <a:lnSpc>
                <a:spcPct val="89000"/>
              </a:lnSpc>
              <a:buNone/>
            </a:pPr>
            <a:r>
              <a:rPr lang="en-GB" altLang="en-US" sz="1600" dirty="0"/>
              <a:t>inez.gronewold@collins.com</a:t>
            </a:r>
            <a:endParaRPr lang="en-GB" altLang="en-US" sz="1600" dirty="0">
              <a:hlinkClick r:id="rId2"/>
            </a:endParaRPr>
          </a:p>
          <a:p>
            <a:pPr marL="0" indent="0">
              <a:lnSpc>
                <a:spcPct val="89000"/>
              </a:lnSpc>
              <a:buNone/>
            </a:pPr>
            <a:endParaRPr lang="en-GB" altLang="en-US" sz="1600" dirty="0"/>
          </a:p>
          <a:p>
            <a:pPr marL="0" indent="0">
              <a:lnSpc>
                <a:spcPct val="89000"/>
              </a:lnSpc>
              <a:buNone/>
            </a:pPr>
            <a:r>
              <a:rPr lang="en-GB" altLang="en-US" sz="1600" dirty="0"/>
              <a:t>APAQG</a:t>
            </a:r>
          </a:p>
          <a:p>
            <a:pPr marL="0" indent="0">
              <a:lnSpc>
                <a:spcPct val="89000"/>
              </a:lnSpc>
              <a:buNone/>
            </a:pPr>
            <a:r>
              <a:rPr lang="en-GB" altLang="en-US" sz="1600" dirty="0"/>
              <a:t>Satoshi Kikuchi – APAQG SDR</a:t>
            </a:r>
          </a:p>
          <a:p>
            <a:pPr marL="0" indent="0">
              <a:lnSpc>
                <a:spcPct val="89000"/>
              </a:lnSpc>
              <a:buNone/>
            </a:pPr>
            <a:r>
              <a:rPr lang="en-GB" altLang="en-US" sz="1600" dirty="0"/>
              <a:t>kikuchi-satoshi@axis-corp.co.jp</a:t>
            </a:r>
          </a:p>
          <a:p>
            <a:pPr marL="0" indent="0">
              <a:lnSpc>
                <a:spcPct val="89000"/>
              </a:lnSpc>
              <a:buNone/>
            </a:pPr>
            <a:endParaRPr lang="en-GB" altLang="en-US" sz="1600" dirty="0"/>
          </a:p>
          <a:p>
            <a:pPr marL="0" indent="0">
              <a:lnSpc>
                <a:spcPct val="89000"/>
              </a:lnSpc>
              <a:buNone/>
            </a:pPr>
            <a:r>
              <a:rPr lang="en-GB" altLang="en-US" sz="1600" dirty="0"/>
              <a:t>EAQG</a:t>
            </a:r>
          </a:p>
          <a:p>
            <a:pPr marL="0" indent="0">
              <a:lnSpc>
                <a:spcPct val="89000"/>
              </a:lnSpc>
              <a:buNone/>
            </a:pPr>
            <a:r>
              <a:rPr lang="en-GB" altLang="en-US" sz="1600" dirty="0"/>
              <a:t>Hartwig Flory – EAQG SDR</a:t>
            </a:r>
          </a:p>
          <a:p>
            <a:pPr marL="0" indent="0">
              <a:lnSpc>
                <a:spcPct val="89000"/>
              </a:lnSpc>
              <a:buNone/>
            </a:pPr>
            <a:r>
              <a:rPr lang="en-GB" altLang="en-US" sz="1600" dirty="0"/>
              <a:t>hartwig.flory@airbus.com</a:t>
            </a:r>
            <a:endParaRPr lang="en-US" sz="1600" dirty="0"/>
          </a:p>
        </p:txBody>
      </p:sp>
      <p:pic>
        <p:nvPicPr>
          <p:cNvPr id="4" name="Picture 2">
            <a:extLst>
              <a:ext uri="{FF2B5EF4-FFF2-40B4-BE49-F238E27FC236}">
                <a16:creationId xmlns:a16="http://schemas.microsoft.com/office/drawing/2014/main" id="{03EA15F3-AA32-402E-BA36-0C557D005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30" y="1012748"/>
            <a:ext cx="2856772" cy="35709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7378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30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2C2B-4FD0-4F4A-9A63-0145087672A7}"/>
              </a:ext>
            </a:extLst>
          </p:cNvPr>
          <p:cNvSpPr>
            <a:spLocks noGrp="1"/>
          </p:cNvSpPr>
          <p:nvPr>
            <p:ph type="title"/>
          </p:nvPr>
        </p:nvSpPr>
        <p:spPr/>
        <p:txBody>
          <a:bodyPr/>
          <a:lstStyle/>
          <a:p>
            <a:r>
              <a:rPr lang="en-US" dirty="0"/>
              <a:t>Revision History</a:t>
            </a:r>
          </a:p>
        </p:txBody>
      </p:sp>
      <p:sp>
        <p:nvSpPr>
          <p:cNvPr id="4" name="Slide Number Placeholder 3">
            <a:extLst>
              <a:ext uri="{FF2B5EF4-FFF2-40B4-BE49-F238E27FC236}">
                <a16:creationId xmlns:a16="http://schemas.microsoft.com/office/drawing/2014/main" id="{2B6EE930-9BB0-44C8-A198-9B040AE36764}"/>
              </a:ext>
            </a:extLst>
          </p:cNvPr>
          <p:cNvSpPr>
            <a:spLocks noGrp="1"/>
          </p:cNvSpPr>
          <p:nvPr>
            <p:ph type="sldNum" sz="quarter" idx="12"/>
          </p:nvPr>
        </p:nvSpPr>
        <p:spPr/>
        <p:txBody>
          <a:bodyPr/>
          <a:lstStyle/>
          <a:p>
            <a:fld id="{78BF2C31-DCF8-744D-9918-E24FA686D14D}" type="slidenum">
              <a:rPr lang="en-US" smtClean="0"/>
              <a:pPr/>
              <a:t>28</a:t>
            </a:fld>
            <a:endParaRPr lang="en-US" dirty="0"/>
          </a:p>
        </p:txBody>
      </p:sp>
      <p:graphicFrame>
        <p:nvGraphicFramePr>
          <p:cNvPr id="5" name="Table 4">
            <a:extLst>
              <a:ext uri="{FF2B5EF4-FFF2-40B4-BE49-F238E27FC236}">
                <a16:creationId xmlns:a16="http://schemas.microsoft.com/office/drawing/2014/main" id="{79C2E53A-CFDF-43F3-83D6-C8221F6108ED}"/>
              </a:ext>
            </a:extLst>
          </p:cNvPr>
          <p:cNvGraphicFramePr>
            <a:graphicFrameLocks noGrp="1"/>
          </p:cNvGraphicFramePr>
          <p:nvPr>
            <p:extLst>
              <p:ext uri="{D42A27DB-BD31-4B8C-83A1-F6EECF244321}">
                <p14:modId xmlns:p14="http://schemas.microsoft.com/office/powerpoint/2010/main" val="850477041"/>
              </p:ext>
            </p:extLst>
          </p:nvPr>
        </p:nvGraphicFramePr>
        <p:xfrm>
          <a:off x="447152" y="1728316"/>
          <a:ext cx="7973367" cy="1251234"/>
        </p:xfrm>
        <a:graphic>
          <a:graphicData uri="http://schemas.openxmlformats.org/drawingml/2006/table">
            <a:tbl>
              <a:tblPr firstRow="1" bandRow="1">
                <a:tableStyleId>{5C22544A-7EE6-4342-B048-85BDC9FD1C3A}</a:tableStyleId>
              </a:tblPr>
              <a:tblGrid>
                <a:gridCol w="1385053">
                  <a:extLst>
                    <a:ext uri="{9D8B030D-6E8A-4147-A177-3AD203B41FA5}">
                      <a16:colId xmlns:a16="http://schemas.microsoft.com/office/drawing/2014/main" val="2110219056"/>
                    </a:ext>
                  </a:extLst>
                </a:gridCol>
                <a:gridCol w="1820677">
                  <a:extLst>
                    <a:ext uri="{9D8B030D-6E8A-4147-A177-3AD203B41FA5}">
                      <a16:colId xmlns:a16="http://schemas.microsoft.com/office/drawing/2014/main" val="3368808694"/>
                    </a:ext>
                  </a:extLst>
                </a:gridCol>
                <a:gridCol w="4767637">
                  <a:extLst>
                    <a:ext uri="{9D8B030D-6E8A-4147-A177-3AD203B41FA5}">
                      <a16:colId xmlns:a16="http://schemas.microsoft.com/office/drawing/2014/main" val="1581213091"/>
                    </a:ext>
                  </a:extLst>
                </a:gridCol>
              </a:tblGrid>
              <a:tr h="366537">
                <a:tc>
                  <a:txBody>
                    <a:bodyPr/>
                    <a:lstStyle/>
                    <a:p>
                      <a:pPr algn="ctr"/>
                      <a:r>
                        <a:rPr lang="en-US" dirty="0">
                          <a:solidFill>
                            <a:sysClr val="windowText" lastClr="000000"/>
                          </a:solidFill>
                        </a:rPr>
                        <a:t>Date</a:t>
                      </a:r>
                    </a:p>
                  </a:txBody>
                  <a:tcPr/>
                </a:tc>
                <a:tc>
                  <a:txBody>
                    <a:bodyPr/>
                    <a:lstStyle/>
                    <a:p>
                      <a:pPr algn="ctr"/>
                      <a:r>
                        <a:rPr lang="en-US" sz="1400" b="1" kern="1200" dirty="0">
                          <a:solidFill>
                            <a:sysClr val="windowText" lastClr="000000"/>
                          </a:solidFill>
                          <a:latin typeface="+mn-lt"/>
                          <a:ea typeface="+mn-ea"/>
                          <a:cs typeface="+mn-cs"/>
                        </a:rPr>
                        <a:t>Author</a:t>
                      </a:r>
                    </a:p>
                  </a:txBody>
                  <a:tcPr/>
                </a:tc>
                <a:tc>
                  <a:txBody>
                    <a:bodyPr/>
                    <a:lstStyle/>
                    <a:p>
                      <a:pPr algn="ctr"/>
                      <a:r>
                        <a:rPr lang="en-US" sz="1400" b="1" kern="1200" dirty="0">
                          <a:solidFill>
                            <a:sysClr val="windowText" lastClr="000000"/>
                          </a:solidFill>
                          <a:latin typeface="+mn-lt"/>
                          <a:ea typeface="+mn-ea"/>
                          <a:cs typeface="+mn-cs"/>
                        </a:rPr>
                        <a:t>Description</a:t>
                      </a:r>
                    </a:p>
                  </a:txBody>
                  <a:tcPr/>
                </a:tc>
                <a:extLst>
                  <a:ext uri="{0D108BD9-81ED-4DB2-BD59-A6C34878D82A}">
                    <a16:rowId xmlns:a16="http://schemas.microsoft.com/office/drawing/2014/main" val="2208347486"/>
                  </a:ext>
                </a:extLst>
              </a:tr>
              <a:tr h="366537">
                <a:tc>
                  <a:txBody>
                    <a:bodyPr/>
                    <a:lstStyle/>
                    <a:p>
                      <a:r>
                        <a:rPr lang="en-US" dirty="0"/>
                        <a:t>Aug 30, 2019</a:t>
                      </a:r>
                    </a:p>
                  </a:txBody>
                  <a:tcPr/>
                </a:tc>
                <a:tc>
                  <a:txBody>
                    <a:bodyPr/>
                    <a:lstStyle/>
                    <a:p>
                      <a:r>
                        <a:rPr lang="en-US" dirty="0"/>
                        <a:t>Gronewold, Inez</a:t>
                      </a:r>
                    </a:p>
                  </a:txBody>
                  <a:tcPr/>
                </a:tc>
                <a:tc>
                  <a:txBody>
                    <a:bodyPr/>
                    <a:lstStyle/>
                    <a:p>
                      <a:r>
                        <a:rPr lang="en-US" dirty="0"/>
                        <a:t>Updated slides to 2019 format, added revision history slide, corrected Satoshi’s email on slide 26.</a:t>
                      </a:r>
                    </a:p>
                  </a:txBody>
                  <a:tcPr/>
                </a:tc>
                <a:extLst>
                  <a:ext uri="{0D108BD9-81ED-4DB2-BD59-A6C34878D82A}">
                    <a16:rowId xmlns:a16="http://schemas.microsoft.com/office/drawing/2014/main" val="950701708"/>
                  </a:ext>
                </a:extLst>
              </a:tr>
              <a:tr h="36653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45566843"/>
                  </a:ext>
                </a:extLst>
              </a:tr>
            </a:tbl>
          </a:graphicData>
        </a:graphic>
      </p:graphicFrame>
    </p:spTree>
    <p:extLst>
      <p:ext uri="{BB962C8B-B14F-4D97-AF65-F5344CB8AC3E}">
        <p14:creationId xmlns:p14="http://schemas.microsoft.com/office/powerpoint/2010/main" val="287073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A5A0-77B1-498F-9E39-0BDEBA73F5BE}"/>
              </a:ext>
            </a:extLst>
          </p:cNvPr>
          <p:cNvSpPr>
            <a:spLocks noGrp="1"/>
          </p:cNvSpPr>
          <p:nvPr>
            <p:ph type="ctrTitle"/>
          </p:nvPr>
        </p:nvSpPr>
        <p:spPr/>
        <p:txBody>
          <a:bodyPr/>
          <a:lstStyle/>
          <a:p>
            <a:r>
              <a:rPr lang="en-US" dirty="0"/>
              <a:t>9115 revision A</a:t>
            </a:r>
          </a:p>
        </p:txBody>
      </p:sp>
      <p:sp>
        <p:nvSpPr>
          <p:cNvPr id="3" name="Subtitle 2">
            <a:extLst>
              <a:ext uri="{FF2B5EF4-FFF2-40B4-BE49-F238E27FC236}">
                <a16:creationId xmlns:a16="http://schemas.microsoft.com/office/drawing/2014/main" id="{194402CF-CB50-4269-8230-4833805CE6BC}"/>
              </a:ext>
            </a:extLst>
          </p:cNvPr>
          <p:cNvSpPr>
            <a:spLocks noGrp="1"/>
          </p:cNvSpPr>
          <p:nvPr>
            <p:ph type="subTitle" idx="1"/>
          </p:nvPr>
        </p:nvSpPr>
        <p:spPr/>
        <p:txBody>
          <a:bodyPr/>
          <a:lstStyle/>
          <a:p>
            <a:r>
              <a:rPr lang="en-US" dirty="0"/>
              <a:t>Background</a:t>
            </a:r>
          </a:p>
        </p:txBody>
      </p:sp>
    </p:spTree>
    <p:extLst>
      <p:ext uri="{BB962C8B-B14F-4D97-AF65-F5344CB8AC3E}">
        <p14:creationId xmlns:p14="http://schemas.microsoft.com/office/powerpoint/2010/main" val="349118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434F-77B5-43C2-80E8-A29D095B62F9}"/>
              </a:ext>
            </a:extLst>
          </p:cNvPr>
          <p:cNvSpPr>
            <a:spLocks noGrp="1"/>
          </p:cNvSpPr>
          <p:nvPr>
            <p:ph type="title"/>
          </p:nvPr>
        </p:nvSpPr>
        <p:spPr/>
        <p:txBody>
          <a:bodyPr/>
          <a:lstStyle/>
          <a:p>
            <a:r>
              <a:rPr lang="en-US" dirty="0"/>
              <a:t>9100D / 9115 revision A</a:t>
            </a:r>
          </a:p>
        </p:txBody>
      </p:sp>
      <p:sp>
        <p:nvSpPr>
          <p:cNvPr id="3" name="Content Placeholder 2">
            <a:extLst>
              <a:ext uri="{FF2B5EF4-FFF2-40B4-BE49-F238E27FC236}">
                <a16:creationId xmlns:a16="http://schemas.microsoft.com/office/drawing/2014/main" id="{D98AEF5B-500A-471E-A3A0-AD8A4D5F2496}"/>
              </a:ext>
            </a:extLst>
          </p:cNvPr>
          <p:cNvSpPr>
            <a:spLocks noGrp="1"/>
          </p:cNvSpPr>
          <p:nvPr>
            <p:ph idx="1"/>
          </p:nvPr>
        </p:nvSpPr>
        <p:spPr>
          <a:xfrm>
            <a:off x="628814" y="799682"/>
            <a:ext cx="7888754" cy="3263504"/>
          </a:xfrm>
        </p:spPr>
        <p:txBody>
          <a:bodyPr/>
          <a:lstStyle/>
          <a:p>
            <a:pPr marL="0" indent="0">
              <a:buNone/>
            </a:pPr>
            <a:r>
              <a:rPr lang="en-US" sz="1800" dirty="0"/>
              <a:t>Background</a:t>
            </a:r>
          </a:p>
          <a:p>
            <a:r>
              <a:rPr lang="en-US" sz="1800" dirty="0"/>
              <a:t>Reminder: AS9115 </a:t>
            </a:r>
            <a:r>
              <a:rPr lang="en-US" sz="1800" dirty="0" err="1"/>
              <a:t>supercedes</a:t>
            </a:r>
            <a:r>
              <a:rPr lang="en-US" sz="1800" dirty="0"/>
              <a:t> AS9006, which was published in March, 2003 as an Americas only standard</a:t>
            </a:r>
          </a:p>
          <a:p>
            <a:r>
              <a:rPr lang="en-US" sz="1800" dirty="0"/>
              <a:t>Later Internationally adopted as 9115</a:t>
            </a:r>
          </a:p>
          <a:p>
            <a:r>
              <a:rPr lang="en-US" sz="1800" dirty="0"/>
              <a:t>AS9115 - Software Supplement to AS9100</a:t>
            </a:r>
          </a:p>
          <a:p>
            <a:pPr lvl="1"/>
            <a:r>
              <a:rPr lang="en-US" sz="1800" dirty="0"/>
              <a:t>Adds specificity and granularity for compliance with the objectives of  AS9100 requirements for Deliverable Software</a:t>
            </a:r>
          </a:p>
          <a:p>
            <a:pPr marL="0" indent="0">
              <a:buNone/>
            </a:pPr>
            <a:r>
              <a:rPr lang="en-US" sz="1800" dirty="0"/>
              <a:t>Deliverable Software</a:t>
            </a:r>
          </a:p>
          <a:p>
            <a:r>
              <a:rPr lang="en-US" sz="1800" dirty="0"/>
              <a:t>Developed or modified, airborne, shipborne, space borne or ground software</a:t>
            </a:r>
          </a:p>
          <a:p>
            <a:r>
              <a:rPr lang="en-US" sz="1800" dirty="0"/>
              <a:t>Can be a stand alone deliverable software by contract line item or embedded in deliverable product</a:t>
            </a:r>
          </a:p>
          <a:p>
            <a:r>
              <a:rPr lang="en-US" sz="1800" dirty="0"/>
              <a:t>Unmodified COTS components excluded</a:t>
            </a:r>
          </a:p>
        </p:txBody>
      </p:sp>
    </p:spTree>
    <p:extLst>
      <p:ext uri="{BB962C8B-B14F-4D97-AF65-F5344CB8AC3E}">
        <p14:creationId xmlns:p14="http://schemas.microsoft.com/office/powerpoint/2010/main" val="37518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C90-6A1D-485E-8DC1-511722B126BE}"/>
              </a:ext>
            </a:extLst>
          </p:cNvPr>
          <p:cNvSpPr>
            <a:spLocks noGrp="1"/>
          </p:cNvSpPr>
          <p:nvPr>
            <p:ph type="title"/>
          </p:nvPr>
        </p:nvSpPr>
        <p:spPr/>
        <p:txBody>
          <a:bodyPr/>
          <a:lstStyle/>
          <a:p>
            <a:r>
              <a:rPr lang="en-US" dirty="0"/>
              <a:t>9100D / 9115 revision A</a:t>
            </a:r>
          </a:p>
        </p:txBody>
      </p:sp>
      <p:sp>
        <p:nvSpPr>
          <p:cNvPr id="3" name="Content Placeholder 2">
            <a:extLst>
              <a:ext uri="{FF2B5EF4-FFF2-40B4-BE49-F238E27FC236}">
                <a16:creationId xmlns:a16="http://schemas.microsoft.com/office/drawing/2014/main" id="{3C4D921B-23A0-4D7D-8ACE-2CE8C7E94BEF}"/>
              </a:ext>
            </a:extLst>
          </p:cNvPr>
          <p:cNvSpPr>
            <a:spLocks noGrp="1"/>
          </p:cNvSpPr>
          <p:nvPr>
            <p:ph idx="1"/>
          </p:nvPr>
        </p:nvSpPr>
        <p:spPr>
          <a:xfrm>
            <a:off x="235131" y="1040655"/>
            <a:ext cx="4430921" cy="3263504"/>
          </a:xfrm>
        </p:spPr>
        <p:txBody>
          <a:bodyPr/>
          <a:lstStyle/>
          <a:p>
            <a:r>
              <a:rPr lang="en-US" dirty="0"/>
              <a:t>AS9115 SUPPLEMENTS AS9100</a:t>
            </a:r>
          </a:p>
          <a:p>
            <a:endParaRPr lang="en-US" dirty="0"/>
          </a:p>
          <a:p>
            <a:r>
              <a:rPr lang="en-US" dirty="0"/>
              <a:t>Clarifies 9100 requirements relative to deliverable software </a:t>
            </a:r>
          </a:p>
          <a:p>
            <a:endParaRPr lang="en-US" dirty="0"/>
          </a:p>
          <a:p>
            <a:endParaRPr lang="en-US" dirty="0"/>
          </a:p>
        </p:txBody>
      </p:sp>
      <p:pic>
        <p:nvPicPr>
          <p:cNvPr id="4" name="Picture 3">
            <a:extLst>
              <a:ext uri="{FF2B5EF4-FFF2-40B4-BE49-F238E27FC236}">
                <a16:creationId xmlns:a16="http://schemas.microsoft.com/office/drawing/2014/main" id="{F72E4823-864C-469D-9C59-89F45370E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79" y="752420"/>
            <a:ext cx="3155420" cy="38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EE1A4C2F-9F92-4CF7-A675-47112A338F86}"/>
              </a:ext>
            </a:extLst>
          </p:cNvPr>
          <p:cNvSpPr txBox="1"/>
          <p:nvPr/>
        </p:nvSpPr>
        <p:spPr>
          <a:xfrm>
            <a:off x="141078" y="4514521"/>
            <a:ext cx="5120640" cy="523220"/>
          </a:xfrm>
          <a:prstGeom prst="rect">
            <a:avLst/>
          </a:prstGeom>
          <a:noFill/>
        </p:spPr>
        <p:txBody>
          <a:bodyPr wrap="square" rtlCol="0">
            <a:spAutoFit/>
          </a:bodyPr>
          <a:lstStyle/>
          <a:p>
            <a:r>
              <a:rPr lang="en-US" altLang="en-US" b="1" dirty="0">
                <a:solidFill>
                  <a:srgbClr val="CCCCFF"/>
                </a:solidFill>
                <a:hlinkClick r:id="rId3"/>
              </a:rPr>
              <a:t>http://www.sae.org/iaqg/organization/requirements.htm</a:t>
            </a:r>
          </a:p>
          <a:p>
            <a:endParaRPr lang="en-US" dirty="0"/>
          </a:p>
        </p:txBody>
      </p:sp>
      <p:sp>
        <p:nvSpPr>
          <p:cNvPr id="6" name="Frame 5">
            <a:extLst>
              <a:ext uri="{FF2B5EF4-FFF2-40B4-BE49-F238E27FC236}">
                <a16:creationId xmlns:a16="http://schemas.microsoft.com/office/drawing/2014/main" id="{C79D57FA-8F30-4F2B-918D-7A9891C6E564}"/>
              </a:ext>
            </a:extLst>
          </p:cNvPr>
          <p:cNvSpPr/>
          <p:nvPr/>
        </p:nvSpPr>
        <p:spPr>
          <a:xfrm>
            <a:off x="7179346" y="2386364"/>
            <a:ext cx="777980" cy="778546"/>
          </a:xfrm>
          <a:prstGeom prst="frame">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152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434F-77B5-43C2-80E8-A29D095B62F9}"/>
              </a:ext>
            </a:extLst>
          </p:cNvPr>
          <p:cNvSpPr>
            <a:spLocks noGrp="1"/>
          </p:cNvSpPr>
          <p:nvPr>
            <p:ph type="title"/>
          </p:nvPr>
        </p:nvSpPr>
        <p:spPr/>
        <p:txBody>
          <a:bodyPr/>
          <a:lstStyle/>
          <a:p>
            <a:r>
              <a:rPr lang="en-US" dirty="0"/>
              <a:t>AS9100 Reference to AS9115</a:t>
            </a:r>
          </a:p>
        </p:txBody>
      </p:sp>
      <p:sp>
        <p:nvSpPr>
          <p:cNvPr id="3" name="Content Placeholder 2">
            <a:extLst>
              <a:ext uri="{FF2B5EF4-FFF2-40B4-BE49-F238E27FC236}">
                <a16:creationId xmlns:a16="http://schemas.microsoft.com/office/drawing/2014/main" id="{D98AEF5B-500A-471E-A3A0-AD8A4D5F2496}"/>
              </a:ext>
            </a:extLst>
          </p:cNvPr>
          <p:cNvSpPr>
            <a:spLocks noGrp="1"/>
          </p:cNvSpPr>
          <p:nvPr>
            <p:ph idx="1"/>
          </p:nvPr>
        </p:nvSpPr>
        <p:spPr>
          <a:xfrm>
            <a:off x="628814" y="799682"/>
            <a:ext cx="7888754" cy="3263504"/>
          </a:xfrm>
        </p:spPr>
        <p:txBody>
          <a:bodyPr/>
          <a:lstStyle/>
          <a:p>
            <a:pPr marL="0" indent="0">
              <a:buNone/>
            </a:pPr>
            <a:r>
              <a:rPr lang="en-US" sz="1800" dirty="0"/>
              <a:t>AS9100 Section titled “Intended Application” references AS9115:</a:t>
            </a:r>
          </a:p>
          <a:p>
            <a:pPr marL="0" indent="0">
              <a:buNone/>
            </a:pPr>
            <a:endParaRPr lang="en-US" sz="1800" dirty="0"/>
          </a:p>
          <a:p>
            <a:pPr marL="0" indent="0">
              <a:buNone/>
            </a:pPr>
            <a:r>
              <a:rPr lang="en-US" sz="1800" dirty="0"/>
              <a:t>NOTE: Organizations whose products are deliverable software, or contain deliverable software, should use the IAQG-developed 9115 standard (see Bibliography) </a:t>
            </a:r>
            <a:r>
              <a:rPr lang="en-US" sz="1800" b="1" dirty="0"/>
              <a:t>when planning and evaluating </a:t>
            </a:r>
            <a:r>
              <a:rPr lang="en-US" sz="1800" dirty="0"/>
              <a:t>the software design, development, or management activities of the organization. The 9115 standard provides guidance to the requirements of the 9100 standard when it is desired to add “software” to the 9100 quality management system scope. </a:t>
            </a:r>
          </a:p>
        </p:txBody>
      </p:sp>
    </p:spTree>
    <p:extLst>
      <p:ext uri="{BB962C8B-B14F-4D97-AF65-F5344CB8AC3E}">
        <p14:creationId xmlns:p14="http://schemas.microsoft.com/office/powerpoint/2010/main" val="12156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AFF5-C740-4F24-8A16-B71DF66A3105}"/>
              </a:ext>
            </a:extLst>
          </p:cNvPr>
          <p:cNvSpPr>
            <a:spLocks noGrp="1"/>
          </p:cNvSpPr>
          <p:nvPr>
            <p:ph type="title"/>
          </p:nvPr>
        </p:nvSpPr>
        <p:spPr>
          <a:xfrm>
            <a:off x="579387" y="276196"/>
            <a:ext cx="7888754" cy="478577"/>
          </a:xfrm>
        </p:spPr>
        <p:txBody>
          <a:bodyPr/>
          <a:lstStyle/>
          <a:p>
            <a:r>
              <a:rPr lang="en-US" dirty="0"/>
              <a:t>9100D / 9115 revision A</a:t>
            </a:r>
          </a:p>
        </p:txBody>
      </p:sp>
      <p:grpSp>
        <p:nvGrpSpPr>
          <p:cNvPr id="19" name="Group 18">
            <a:extLst>
              <a:ext uri="{FF2B5EF4-FFF2-40B4-BE49-F238E27FC236}">
                <a16:creationId xmlns:a16="http://schemas.microsoft.com/office/drawing/2014/main" id="{C383E00D-9569-4B68-8489-35F7A5427807}"/>
              </a:ext>
            </a:extLst>
          </p:cNvPr>
          <p:cNvGrpSpPr/>
          <p:nvPr/>
        </p:nvGrpSpPr>
        <p:grpSpPr>
          <a:xfrm>
            <a:off x="251972" y="1677866"/>
            <a:ext cx="7051046" cy="3087544"/>
            <a:chOff x="251972" y="1223281"/>
            <a:chExt cx="7051046" cy="3087544"/>
          </a:xfrm>
        </p:grpSpPr>
        <p:grpSp>
          <p:nvGrpSpPr>
            <p:cNvPr id="7" name="Group 6">
              <a:extLst>
                <a:ext uri="{FF2B5EF4-FFF2-40B4-BE49-F238E27FC236}">
                  <a16:creationId xmlns:a16="http://schemas.microsoft.com/office/drawing/2014/main" id="{D9A3DFF3-67FE-49B8-92DD-FF38E2BE10DA}"/>
                </a:ext>
              </a:extLst>
            </p:cNvPr>
            <p:cNvGrpSpPr>
              <a:grpSpLocks/>
            </p:cNvGrpSpPr>
            <p:nvPr/>
          </p:nvGrpSpPr>
          <p:grpSpPr bwMode="auto">
            <a:xfrm>
              <a:off x="1792805" y="2940416"/>
              <a:ext cx="5510213" cy="1370409"/>
              <a:chOff x="1068" y="2869"/>
              <a:chExt cx="4628" cy="1151"/>
            </a:xfrm>
          </p:grpSpPr>
          <p:pic>
            <p:nvPicPr>
              <p:cNvPr id="8" name="Picture 7">
                <a:extLst>
                  <a:ext uri="{FF2B5EF4-FFF2-40B4-BE49-F238E27FC236}">
                    <a16:creationId xmlns:a16="http://schemas.microsoft.com/office/drawing/2014/main" id="{2AF65B96-DFF0-4499-9FEE-9B5C3F661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 y="2869"/>
                <a:ext cx="4628" cy="1151"/>
              </a:xfrm>
              <a:prstGeom prst="rect">
                <a:avLst/>
              </a:prstGeom>
              <a:noFill/>
              <a:ln w="9525" cap="flat">
                <a:solidFill>
                  <a:srgbClr val="8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a:extLst>
                  <a:ext uri="{FF2B5EF4-FFF2-40B4-BE49-F238E27FC236}">
                    <a16:creationId xmlns:a16="http://schemas.microsoft.com/office/drawing/2014/main" id="{5EC93ED9-949F-4E1F-B7C0-3849B07AA1FB}"/>
                  </a:ext>
                </a:extLst>
              </p:cNvPr>
              <p:cNvSpPr>
                <a:spLocks noChangeArrowheads="1"/>
              </p:cNvSpPr>
              <p:nvPr/>
            </p:nvSpPr>
            <p:spPr bwMode="auto">
              <a:xfrm>
                <a:off x="4410" y="2886"/>
                <a:ext cx="1244" cy="310"/>
              </a:xfrm>
              <a:prstGeom prst="rect">
                <a:avLst/>
              </a:prstGeom>
              <a:noFill/>
              <a:ln w="9360" cap="flat">
                <a:solidFill>
                  <a:schemeClr val="accent1">
                    <a:shade val="95000"/>
                    <a:satMod val="10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en-US" altLang="en-US" sz="1800" dirty="0">
                    <a:solidFill>
                      <a:srgbClr val="FF0000"/>
                    </a:solidFill>
                  </a:rPr>
                  <a:t>AS9115</a:t>
                </a:r>
              </a:p>
            </p:txBody>
          </p:sp>
        </p:grpSp>
        <p:pic>
          <p:nvPicPr>
            <p:cNvPr id="10" name="Picture 9">
              <a:extLst>
                <a:ext uri="{FF2B5EF4-FFF2-40B4-BE49-F238E27FC236}">
                  <a16:creationId xmlns:a16="http://schemas.microsoft.com/office/drawing/2014/main" id="{D68A6565-52BF-4A7A-8410-7664FC691B7B}"/>
                </a:ext>
              </a:extLst>
            </p:cNvPr>
            <p:cNvPicPr>
              <a:picLocks noChangeAspect="1"/>
            </p:cNvPicPr>
            <p:nvPr/>
          </p:nvPicPr>
          <p:blipFill>
            <a:blip r:embed="rId3"/>
            <a:stretch>
              <a:fillRect/>
            </a:stretch>
          </p:blipFill>
          <p:spPr>
            <a:xfrm>
              <a:off x="251972" y="1223281"/>
              <a:ext cx="5508350" cy="1263225"/>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0B1CF455-FD5B-41D9-8A29-EE04BAE446C6}"/>
                </a:ext>
              </a:extLst>
            </p:cNvPr>
            <p:cNvCxnSpPr>
              <a:cxnSpLocks/>
            </p:cNvCxnSpPr>
            <p:nvPr/>
          </p:nvCxnSpPr>
          <p:spPr>
            <a:xfrm>
              <a:off x="804672" y="2146812"/>
              <a:ext cx="1243584" cy="9360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5" name="Content Placeholder 2">
            <a:extLst>
              <a:ext uri="{FF2B5EF4-FFF2-40B4-BE49-F238E27FC236}">
                <a16:creationId xmlns:a16="http://schemas.microsoft.com/office/drawing/2014/main" id="{381BE767-06EC-4D50-8AAD-104B10A315C4}"/>
              </a:ext>
            </a:extLst>
          </p:cNvPr>
          <p:cNvSpPr>
            <a:spLocks noGrp="1"/>
          </p:cNvSpPr>
          <p:nvPr>
            <p:ph idx="1"/>
          </p:nvPr>
        </p:nvSpPr>
        <p:spPr>
          <a:xfrm>
            <a:off x="99278" y="880175"/>
            <a:ext cx="8699863" cy="546288"/>
          </a:xfrm>
        </p:spPr>
        <p:txBody>
          <a:bodyPr/>
          <a:lstStyle/>
          <a:p>
            <a:pPr marL="0" indent="0" algn="ctr">
              <a:buNone/>
            </a:pPr>
            <a:r>
              <a:rPr lang="en-US" sz="1600" dirty="0"/>
              <a:t>Example of standard AS9115 verbiage when AS9100 text applies with </a:t>
            </a:r>
            <a:r>
              <a:rPr lang="en-US" sz="1600" dirty="0">
                <a:solidFill>
                  <a:srgbClr val="FF0000"/>
                </a:solidFill>
              </a:rPr>
              <a:t>NO</a:t>
            </a:r>
            <a:r>
              <a:rPr lang="en-US" sz="1600" dirty="0"/>
              <a:t> clarification needed for deliverable software</a:t>
            </a:r>
          </a:p>
        </p:txBody>
      </p:sp>
    </p:spTree>
    <p:extLst>
      <p:ext uri="{BB962C8B-B14F-4D97-AF65-F5344CB8AC3E}">
        <p14:creationId xmlns:p14="http://schemas.microsoft.com/office/powerpoint/2010/main" val="324035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FFDE-1BDB-45A9-A9C3-7A58849025BC}"/>
              </a:ext>
            </a:extLst>
          </p:cNvPr>
          <p:cNvSpPr>
            <a:spLocks noGrp="1"/>
          </p:cNvSpPr>
          <p:nvPr>
            <p:ph type="title"/>
          </p:nvPr>
        </p:nvSpPr>
        <p:spPr/>
        <p:txBody>
          <a:bodyPr/>
          <a:lstStyle/>
          <a:p>
            <a:r>
              <a:rPr lang="en-US" dirty="0"/>
              <a:t>9100D / 9115 revision A</a:t>
            </a:r>
            <a:br>
              <a:rPr lang="en-US" dirty="0"/>
            </a:br>
            <a:endParaRPr lang="en-US" dirty="0"/>
          </a:p>
        </p:txBody>
      </p:sp>
      <p:sp>
        <p:nvSpPr>
          <p:cNvPr id="4" name="Content Placeholder 2">
            <a:extLst>
              <a:ext uri="{FF2B5EF4-FFF2-40B4-BE49-F238E27FC236}">
                <a16:creationId xmlns:a16="http://schemas.microsoft.com/office/drawing/2014/main" id="{EEB8ADF2-9CD5-4AB9-8E59-D883B7B0BDFE}"/>
              </a:ext>
            </a:extLst>
          </p:cNvPr>
          <p:cNvSpPr txBox="1">
            <a:spLocks/>
          </p:cNvSpPr>
          <p:nvPr/>
        </p:nvSpPr>
        <p:spPr>
          <a:xfrm>
            <a:off x="160495" y="886371"/>
            <a:ext cx="8821526" cy="646629"/>
          </a:xfrm>
          <a:prstGeom prst="rect">
            <a:avLst/>
          </a:prstGeom>
        </p:spPr>
        <p:txBody>
          <a:bodyPr lIns="68589" tIns="34295" rIns="68589" bIns="34295"/>
          <a:lstStyle>
            <a:lvl1pPr marL="257209" indent="-257209" algn="l" defTabSz="342946" rtl="0" eaLnBrk="1" latinLnBrk="0" hangingPunct="1">
              <a:spcBef>
                <a:spcPct val="20000"/>
              </a:spcBef>
              <a:buFont typeface="Arial"/>
              <a:buChar char="•"/>
              <a:defRPr sz="2800" b="0" i="0" kern="1200" baseline="0">
                <a:solidFill>
                  <a:schemeClr val="tx1"/>
                </a:solidFill>
                <a:latin typeface="+mn-lt"/>
                <a:ea typeface="+mn-ea"/>
                <a:cs typeface="+mn-cs"/>
              </a:defRPr>
            </a:lvl1pPr>
            <a:lvl2pPr marL="557287" indent="-214341" algn="l" defTabSz="342946" rtl="0" eaLnBrk="1" latinLnBrk="0" hangingPunct="1">
              <a:spcBef>
                <a:spcPct val="20000"/>
              </a:spcBef>
              <a:buFont typeface="Arial"/>
              <a:buChar char="–"/>
              <a:defRPr sz="2100" kern="1200">
                <a:solidFill>
                  <a:schemeClr val="tx1"/>
                </a:solidFill>
                <a:latin typeface="+mn-lt"/>
                <a:ea typeface="+mn-ea"/>
                <a:cs typeface="+mn-cs"/>
              </a:defRPr>
            </a:lvl2pPr>
            <a:lvl3pPr marL="857364" indent="-171473" algn="l" defTabSz="342946" rtl="0" eaLnBrk="1" latinLnBrk="0" hangingPunct="1">
              <a:spcBef>
                <a:spcPct val="20000"/>
              </a:spcBef>
              <a:buFont typeface="Arial"/>
              <a:buChar char="•"/>
              <a:defRPr sz="1800" kern="1200">
                <a:solidFill>
                  <a:schemeClr val="tx1"/>
                </a:solidFill>
                <a:latin typeface="+mn-lt"/>
                <a:ea typeface="+mn-ea"/>
                <a:cs typeface="+mn-cs"/>
              </a:defRPr>
            </a:lvl3pPr>
            <a:lvl4pPr marL="1200310" indent="-171473" algn="l" defTabSz="342946" rtl="0" eaLnBrk="1" latinLnBrk="0" hangingPunct="1">
              <a:spcBef>
                <a:spcPct val="20000"/>
              </a:spcBef>
              <a:buFont typeface="Arial"/>
              <a:buChar char="–"/>
              <a:defRPr sz="1500" kern="1200">
                <a:solidFill>
                  <a:schemeClr val="tx1"/>
                </a:solidFill>
                <a:latin typeface="+mn-lt"/>
                <a:ea typeface="+mn-ea"/>
                <a:cs typeface="+mn-cs"/>
              </a:defRPr>
            </a:lvl4pPr>
            <a:lvl5pPr marL="1543256" indent="-171473" algn="l" defTabSz="342946" rtl="0" eaLnBrk="1" latinLnBrk="0" hangingPunct="1">
              <a:spcBef>
                <a:spcPct val="20000"/>
              </a:spcBef>
              <a:buFont typeface="Arial"/>
              <a:buChar char="»"/>
              <a:defRPr sz="1500" kern="1200">
                <a:solidFill>
                  <a:schemeClr val="tx1"/>
                </a:solidFill>
                <a:latin typeface="+mn-lt"/>
                <a:ea typeface="+mn-ea"/>
                <a:cs typeface="+mn-cs"/>
              </a:defRPr>
            </a:lvl5pPr>
            <a:lvl6pPr marL="1886201" indent="-171473" algn="l" defTabSz="342946" rtl="0" eaLnBrk="1" latinLnBrk="0" hangingPunct="1">
              <a:spcBef>
                <a:spcPct val="20000"/>
              </a:spcBef>
              <a:buFont typeface="Arial"/>
              <a:buChar char="•"/>
              <a:defRPr sz="1500" kern="1200">
                <a:solidFill>
                  <a:schemeClr val="tx1"/>
                </a:solidFill>
                <a:latin typeface="+mn-lt"/>
                <a:ea typeface="+mn-ea"/>
                <a:cs typeface="+mn-cs"/>
              </a:defRPr>
            </a:lvl6pPr>
            <a:lvl7pPr marL="2229147" indent="-171473" algn="l" defTabSz="342946" rtl="0" eaLnBrk="1" latinLnBrk="0" hangingPunct="1">
              <a:spcBef>
                <a:spcPct val="20000"/>
              </a:spcBef>
              <a:buFont typeface="Arial"/>
              <a:buChar char="•"/>
              <a:defRPr sz="1500" kern="1200">
                <a:solidFill>
                  <a:schemeClr val="tx1"/>
                </a:solidFill>
                <a:latin typeface="+mn-lt"/>
                <a:ea typeface="+mn-ea"/>
                <a:cs typeface="+mn-cs"/>
              </a:defRPr>
            </a:lvl7pPr>
            <a:lvl8pPr marL="2572093" indent="-171473" algn="l" defTabSz="342946" rtl="0" eaLnBrk="1" latinLnBrk="0" hangingPunct="1">
              <a:spcBef>
                <a:spcPct val="20000"/>
              </a:spcBef>
              <a:buFont typeface="Arial"/>
              <a:buChar char="•"/>
              <a:defRPr sz="1500" kern="1200">
                <a:solidFill>
                  <a:schemeClr val="tx1"/>
                </a:solidFill>
                <a:latin typeface="+mn-lt"/>
                <a:ea typeface="+mn-ea"/>
                <a:cs typeface="+mn-cs"/>
              </a:defRPr>
            </a:lvl8pPr>
            <a:lvl9pPr marL="2915039" indent="-171473" algn="l" defTabSz="342946"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600" dirty="0"/>
              <a:t>Example of standard AS9115 verbiage when AS9100 text applies </a:t>
            </a:r>
            <a:r>
              <a:rPr lang="en-US" sz="1600" dirty="0">
                <a:solidFill>
                  <a:srgbClr val="FF0000"/>
                </a:solidFill>
              </a:rPr>
              <a:t>WITH</a:t>
            </a:r>
            <a:r>
              <a:rPr lang="en-US" sz="1600" dirty="0"/>
              <a:t> clarification needed for deliverable software</a:t>
            </a:r>
          </a:p>
        </p:txBody>
      </p:sp>
      <p:grpSp>
        <p:nvGrpSpPr>
          <p:cNvPr id="23" name="Group 22">
            <a:extLst>
              <a:ext uri="{FF2B5EF4-FFF2-40B4-BE49-F238E27FC236}">
                <a16:creationId xmlns:a16="http://schemas.microsoft.com/office/drawing/2014/main" id="{D677FF13-F0F4-4524-8AF1-FD6F72FBBF1A}"/>
              </a:ext>
            </a:extLst>
          </p:cNvPr>
          <p:cNvGrpSpPr/>
          <p:nvPr/>
        </p:nvGrpSpPr>
        <p:grpSpPr>
          <a:xfrm>
            <a:off x="160496" y="1755143"/>
            <a:ext cx="7639025" cy="2844841"/>
            <a:chOff x="160496" y="1755143"/>
            <a:chExt cx="7639025" cy="2844841"/>
          </a:xfrm>
        </p:grpSpPr>
        <p:pic>
          <p:nvPicPr>
            <p:cNvPr id="14" name="Picture 13">
              <a:extLst>
                <a:ext uri="{FF2B5EF4-FFF2-40B4-BE49-F238E27FC236}">
                  <a16:creationId xmlns:a16="http://schemas.microsoft.com/office/drawing/2014/main" id="{1EE70517-1152-4F4E-B03C-EE7CFCADE9BF}"/>
                </a:ext>
              </a:extLst>
            </p:cNvPr>
            <p:cNvPicPr>
              <a:picLocks noChangeAspect="1"/>
            </p:cNvPicPr>
            <p:nvPr/>
          </p:nvPicPr>
          <p:blipFill>
            <a:blip r:embed="rId2"/>
            <a:stretch>
              <a:fillRect/>
            </a:stretch>
          </p:blipFill>
          <p:spPr>
            <a:xfrm>
              <a:off x="1473328" y="3605742"/>
              <a:ext cx="6326193" cy="994242"/>
            </a:xfrm>
            <a:prstGeom prst="rect">
              <a:avLst/>
            </a:prstGeom>
            <a:ln>
              <a:solidFill>
                <a:schemeClr val="bg1">
                  <a:lumMod val="50000"/>
                </a:schemeClr>
              </a:solidFill>
            </a:ln>
          </p:spPr>
        </p:pic>
        <p:sp>
          <p:nvSpPr>
            <p:cNvPr id="10" name="Rectangle 4">
              <a:extLst>
                <a:ext uri="{FF2B5EF4-FFF2-40B4-BE49-F238E27FC236}">
                  <a16:creationId xmlns:a16="http://schemas.microsoft.com/office/drawing/2014/main" id="{F8BC7EE8-E3C7-4666-AE00-5321EBEC4140}"/>
                </a:ext>
              </a:extLst>
            </p:cNvPr>
            <p:cNvSpPr>
              <a:spLocks noChangeArrowheads="1"/>
            </p:cNvSpPr>
            <p:nvPr/>
          </p:nvSpPr>
          <p:spPr bwMode="auto">
            <a:xfrm>
              <a:off x="6624962" y="3650269"/>
              <a:ext cx="1083328" cy="369332"/>
            </a:xfrm>
            <a:prstGeom prst="rect">
              <a:avLst/>
            </a:prstGeom>
            <a:solidFill>
              <a:srgbClr val="FFFFFF"/>
            </a:solidFill>
            <a:ln w="9360" cap="flat">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en-US" altLang="en-US" sz="1800" dirty="0">
                  <a:solidFill>
                    <a:srgbClr val="FF0000"/>
                  </a:solidFill>
                </a:rPr>
                <a:t>AS9115</a:t>
              </a:r>
            </a:p>
          </p:txBody>
        </p:sp>
        <p:pic>
          <p:nvPicPr>
            <p:cNvPr id="3" name="Picture 2">
              <a:extLst>
                <a:ext uri="{FF2B5EF4-FFF2-40B4-BE49-F238E27FC236}">
                  <a16:creationId xmlns:a16="http://schemas.microsoft.com/office/drawing/2014/main" id="{92FF0AFF-5C11-4C77-922D-B6EBE82E98BF}"/>
                </a:ext>
              </a:extLst>
            </p:cNvPr>
            <p:cNvPicPr>
              <a:picLocks noChangeAspect="1"/>
            </p:cNvPicPr>
            <p:nvPr/>
          </p:nvPicPr>
          <p:blipFill>
            <a:blip r:embed="rId3"/>
            <a:stretch>
              <a:fillRect/>
            </a:stretch>
          </p:blipFill>
          <p:spPr>
            <a:xfrm>
              <a:off x="160496" y="1755143"/>
              <a:ext cx="6783720" cy="1610144"/>
            </a:xfrm>
            <a:prstGeom prst="rect">
              <a:avLst/>
            </a:prstGeom>
            <a:ln>
              <a:solidFill>
                <a:schemeClr val="bg1">
                  <a:lumMod val="50000"/>
                </a:schemeClr>
              </a:solidFill>
            </a:ln>
          </p:spPr>
        </p:pic>
        <p:cxnSp>
          <p:nvCxnSpPr>
            <p:cNvPr id="11" name="Straight Arrow Connector 10">
              <a:extLst>
                <a:ext uri="{FF2B5EF4-FFF2-40B4-BE49-F238E27FC236}">
                  <a16:creationId xmlns:a16="http://schemas.microsoft.com/office/drawing/2014/main" id="{011C9FED-D12C-48AF-80EB-51F5BC0323F4}"/>
                </a:ext>
              </a:extLst>
            </p:cNvPr>
            <p:cNvCxnSpPr>
              <a:cxnSpLocks/>
            </p:cNvCxnSpPr>
            <p:nvPr/>
          </p:nvCxnSpPr>
          <p:spPr>
            <a:xfrm>
              <a:off x="543054" y="2650566"/>
              <a:ext cx="1066290" cy="999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7757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8ADC-53E6-45BA-94F3-79019D191DB5}"/>
              </a:ext>
            </a:extLst>
          </p:cNvPr>
          <p:cNvSpPr>
            <a:spLocks noGrp="1"/>
          </p:cNvSpPr>
          <p:nvPr>
            <p:ph type="ctrTitle"/>
          </p:nvPr>
        </p:nvSpPr>
        <p:spPr/>
        <p:txBody>
          <a:bodyPr/>
          <a:lstStyle/>
          <a:p>
            <a:r>
              <a:rPr lang="en-US" dirty="0"/>
              <a:t>9115 revision A</a:t>
            </a:r>
          </a:p>
        </p:txBody>
      </p:sp>
      <p:sp>
        <p:nvSpPr>
          <p:cNvPr id="3" name="Subtitle 2">
            <a:extLst>
              <a:ext uri="{FF2B5EF4-FFF2-40B4-BE49-F238E27FC236}">
                <a16:creationId xmlns:a16="http://schemas.microsoft.com/office/drawing/2014/main" id="{54D2FF5A-79A8-4E51-AF25-06957DDCACA1}"/>
              </a:ext>
            </a:extLst>
          </p:cNvPr>
          <p:cNvSpPr>
            <a:spLocks noGrp="1"/>
          </p:cNvSpPr>
          <p:nvPr>
            <p:ph type="subTitle" idx="1"/>
          </p:nvPr>
        </p:nvSpPr>
        <p:spPr/>
        <p:txBody>
          <a:bodyPr/>
          <a:lstStyle/>
          <a:p>
            <a:r>
              <a:rPr lang="en-US" dirty="0"/>
              <a:t>Reasons for revision</a:t>
            </a:r>
          </a:p>
        </p:txBody>
      </p:sp>
    </p:spTree>
    <p:extLst>
      <p:ext uri="{BB962C8B-B14F-4D97-AF65-F5344CB8AC3E}">
        <p14:creationId xmlns:p14="http://schemas.microsoft.com/office/powerpoint/2010/main" val="1585663645"/>
      </p:ext>
    </p:extLst>
  </p:cSld>
  <p:clrMapOvr>
    <a:masterClrMapping/>
  </p:clrMapOvr>
</p:sld>
</file>

<file path=ppt/theme/theme1.xml><?xml version="1.0" encoding="utf-8"?>
<a:theme xmlns:a="http://schemas.openxmlformats.org/drawingml/2006/main" name="IAQG Transition Presentation">
  <a:themeElements>
    <a:clrScheme name="IAQG Color Palette">
      <a:dk1>
        <a:srgbClr val="12245A"/>
      </a:dk1>
      <a:lt1>
        <a:srgbClr val="656567"/>
      </a:lt1>
      <a:dk2>
        <a:srgbClr val="65B7DC"/>
      </a:dk2>
      <a:lt2>
        <a:srgbClr val="0C318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_sept18" id="{5B336FCD-68FE-E547-86F2-F044BB175AF9}" vid="{6B954797-07BB-4F46-AFD0-42E1D86145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A4B6DAAE41F5419B005B689A1F3D1F" ma:contentTypeVersion="8" ma:contentTypeDescription="Create a new document." ma:contentTypeScope="" ma:versionID="92ef992871e7f095ed90a4c235248353">
  <xsd:schema xmlns:xsd="http://www.w3.org/2001/XMLSchema" xmlns:xs="http://www.w3.org/2001/XMLSchema" xmlns:p="http://schemas.microsoft.com/office/2006/metadata/properties" xmlns:ns2="68cc6b0f-2aa0-45c4-9c70-478d316bf4b6" xmlns:ns3="0a138b87-5525-41f2-9ddf-4780dee78b12" targetNamespace="http://schemas.microsoft.com/office/2006/metadata/properties" ma:root="true" ma:fieldsID="ac467667f02da682291fddb823f4f2e4" ns2:_="" ns3:_="">
    <xsd:import namespace="68cc6b0f-2aa0-45c4-9c70-478d316bf4b6"/>
    <xsd:import namespace="0a138b87-5525-41f2-9ddf-4780dee78b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c6b0f-2aa0-45c4-9c70-478d316bf4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138b87-5525-41f2-9ddf-4780dee78b1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587EE-477F-4B14-81B3-D398CC81337B}">
  <ds:schemaRefs>
    <ds:schemaRef ds:uri="http://schemas.microsoft.com/sharepoint/v3/contenttype/forms"/>
  </ds:schemaRefs>
</ds:datastoreItem>
</file>

<file path=customXml/itemProps2.xml><?xml version="1.0" encoding="utf-8"?>
<ds:datastoreItem xmlns:ds="http://schemas.openxmlformats.org/officeDocument/2006/customXml" ds:itemID="{05407F4B-FE88-43CF-894D-A3BBF68A17B5}">
  <ds:schemaRefs>
    <ds:schemaRef ds:uri="http://schemas.microsoft.com/office/2006/metadata/properties"/>
    <ds:schemaRef ds:uri="0a138b87-5525-41f2-9ddf-4780dee78b12"/>
    <ds:schemaRef ds:uri="http://schemas.microsoft.com/office/2006/documentManagement/types"/>
    <ds:schemaRef ds:uri="68cc6b0f-2aa0-45c4-9c70-478d316bf4b6"/>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BEC43EEB-6D83-442B-894B-7E531C98D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c6b0f-2aa0-45c4-9c70-478d316bf4b6"/>
    <ds:schemaRef ds:uri="0a138b87-5525-41f2-9ddf-4780dee78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IAQG Transition Presentation</Template>
  <TotalTime>100</TotalTime>
  <Words>1267</Words>
  <Application>Microsoft Office PowerPoint</Application>
  <PresentationFormat>On-screen Show (16:9)</PresentationFormat>
  <Paragraphs>271</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IAQG Transition Presentation</vt:lpstr>
      <vt:lpstr>Quality Management System Deliverable Software 9115 revision A Key changes presentation</vt:lpstr>
      <vt:lpstr>9100D / 9115 revision A</vt:lpstr>
      <vt:lpstr>9115 revision A</vt:lpstr>
      <vt:lpstr>9100D / 9115 revision A</vt:lpstr>
      <vt:lpstr>9100D / 9115 revision A</vt:lpstr>
      <vt:lpstr>AS9100 Reference to AS9115</vt:lpstr>
      <vt:lpstr>9100D / 9115 revision A</vt:lpstr>
      <vt:lpstr>9100D / 9115 revision A </vt:lpstr>
      <vt:lpstr>9115 revision A</vt:lpstr>
      <vt:lpstr>9100D / 9115 revision A ISO 9001 / 9100 core reasons for change </vt:lpstr>
      <vt:lpstr>9100D / 9115 revision A The “9100” needs to change, to: </vt:lpstr>
      <vt:lpstr>9100D / 9115 revision A Why “9115” needed to change:  </vt:lpstr>
      <vt:lpstr>9100 revision D / 9115 revision A</vt:lpstr>
      <vt:lpstr>9100 revision D High Level Structure (from ISO 9001) </vt:lpstr>
      <vt:lpstr>PowerPoint Presentation</vt:lpstr>
      <vt:lpstr>9115 revision A</vt:lpstr>
      <vt:lpstr>9115 revision A High quality software is not enough</vt:lpstr>
      <vt:lpstr>9115 revision A Understanding: Information Assurance, Information Security and Cybersecurity  </vt:lpstr>
      <vt:lpstr>9115 revision A </vt:lpstr>
      <vt:lpstr>9115 revision A Cybersecurity derived themes  </vt:lpstr>
      <vt:lpstr>9115 revision A </vt:lpstr>
      <vt:lpstr>9115 revision A Note: this is the most impactful IA requirement added </vt:lpstr>
      <vt:lpstr>9115 revision A </vt:lpstr>
      <vt:lpstr>9115 revision A </vt:lpstr>
      <vt:lpstr>9115 revision A </vt:lpstr>
      <vt:lpstr>Questions?</vt:lpstr>
      <vt:lpstr>PowerPoint Presentation</vt:lpstr>
      <vt:lpstr>Revision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Matson</dc:creator>
  <cp:lastModifiedBy>inez gronewold</cp:lastModifiedBy>
  <cp:revision>18</cp:revision>
  <dcterms:created xsi:type="dcterms:W3CDTF">2018-09-05T21:17:25Z</dcterms:created>
  <dcterms:modified xsi:type="dcterms:W3CDTF">2019-10-06T15:59:01Z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0x010100C2A4B6DAAE41F5419B005B689A1F3D1F</vt:lpwstr>
  </property>
</Properties>
</file>